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68" r:id="rId3"/>
    <p:sldId id="388" r:id="rId4"/>
    <p:sldId id="389" r:id="rId5"/>
    <p:sldId id="390" r:id="rId6"/>
    <p:sldId id="369" r:id="rId7"/>
    <p:sldId id="370" r:id="rId8"/>
    <p:sldId id="371" r:id="rId9"/>
    <p:sldId id="372" r:id="rId10"/>
    <p:sldId id="374" r:id="rId11"/>
    <p:sldId id="373" r:id="rId12"/>
    <p:sldId id="375" r:id="rId13"/>
    <p:sldId id="376" r:id="rId14"/>
    <p:sldId id="377" r:id="rId15"/>
    <p:sldId id="378" r:id="rId16"/>
    <p:sldId id="379" r:id="rId17"/>
    <p:sldId id="380" r:id="rId18"/>
    <p:sldId id="320" r:id="rId19"/>
    <p:sldId id="384" r:id="rId20"/>
    <p:sldId id="325" r:id="rId21"/>
    <p:sldId id="316" r:id="rId22"/>
    <p:sldId id="326" r:id="rId23"/>
    <p:sldId id="327" r:id="rId24"/>
    <p:sldId id="328" r:id="rId25"/>
    <p:sldId id="329" r:id="rId26"/>
    <p:sldId id="330" r:id="rId27"/>
    <p:sldId id="363" r:id="rId28"/>
    <p:sldId id="391" r:id="rId29"/>
    <p:sldId id="392" r:id="rId30"/>
    <p:sldId id="385" r:id="rId31"/>
    <p:sldId id="393" r:id="rId32"/>
    <p:sldId id="386" r:id="rId33"/>
    <p:sldId id="323" r:id="rId34"/>
    <p:sldId id="345" r:id="rId35"/>
    <p:sldId id="346" r:id="rId36"/>
    <p:sldId id="347" r:id="rId37"/>
    <p:sldId id="348" r:id="rId38"/>
    <p:sldId id="349" r:id="rId39"/>
    <p:sldId id="350" r:id="rId40"/>
    <p:sldId id="365" r:id="rId41"/>
    <p:sldId id="366" r:id="rId42"/>
    <p:sldId id="367" r:id="rId43"/>
  </p:sldIdLst>
  <p:sldSz cx="4597400" cy="3467100"/>
  <p:notesSz cx="10234613" cy="7099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0" autoAdjust="0"/>
    <p:restoredTop sz="52174" autoAdjust="0"/>
  </p:normalViewPr>
  <p:slideViewPr>
    <p:cSldViewPr snapToGrid="0" snapToObjects="1">
      <p:cViewPr>
        <p:scale>
          <a:sx n="200" d="100"/>
          <a:sy n="200" d="100"/>
        </p:scale>
        <p:origin x="1708" y="2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584" y="1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22399-464A-4C55-838D-317A488DF76A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584" y="6743412"/>
            <a:ext cx="4435338" cy="354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A542-51F1-45EF-B6DC-A5B0B58FA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42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14.09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164 70 20,'7'0'17,"-7"0"2,0 0-3,0 0-1,5 1-1,-5-1-1,0 0-1,0 0-1,6 2-1,-6-2-2,0 0-1,7-7-1,-7 7 1,7-9-2,-4 4-1,-1-3-1,0 3 1,-2-2-1,0 1-1,0 6 0,-4-9 0,-4 4 0,3 0 0,-5 3 0,-1-1 0,-1 2-1,-2 1 1,1 0 0,-1 5-1,1 1 1,0 3 0,-1 2-1,0 6 0,2 0 0,1 4 0,0 1 0,1 0-1,5 2 0,2 0 0,-1-3 0,4-1 1,0-3 0,4-2-2,1-3 2,-2 0-1,6-3 1,0-3-1,-1 1 1,3-4-1,0-2 1,2-1-1,-1 0 1,2 0-2,-2-1 0,1-1-3,0 1-4,-3-5-19,4 6-10,-4-2-2,3 1-3,0-2-4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3.78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110-1 96,'0'0'37,"-7"0"-2,7 0-17,-10 7-8,6-2-2,-4 1-2,-1 4-1,0 0-1,-1 4 0,0 2-1,-1 3 0,1 3-1,2 3 1,1 0-2,2 3 1,5-2-2,0-1 1,0-1 0,7-3-3,3-2-1,-1-4-2,6 0-6,-2-7-20,2 2-7,0-9-2,2 0-3,-1-1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9:32:18.1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9:32:24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0,'0'0,"-29"116,29-78,0-28,10-1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19.96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777 11 39,'-4'-11'33,"4"11"-2,0 0-11,0 0-6,0 0 0,0 0-5,0 0-1,0 9-1,2 2-2,0-3-1,1 6 0,-3 0 0,6 6-1,-4 2 0,2 0 0,-2 3-1,0-2 0,-2 4 0,0 1 0,0-3 0,0 2-1,-4 1 1,0 0-2,-4 0 1,3 1-1,-1 1 1,-2 1 0,1 1-1,-1 0 1,-3 1 0,3 1-1,-3-2 0,0 2 1,-1-3-1,3-1 1,-4-1-1,-3-1 1,1-2-1,0 1 1,4-4-1,-4 0-1,1 0 2,-3 0-2,4-1 1,-2-2 0,-2 1 0,2-3 0,-4 0 1,0 1 0,0-1-1,4 3 0,-3-4 0,0 0 0,-1-1 0,2 0 0,-1-1 0,1 0 0,2-3 0,0 2 0,0-3 0,-2 2 1,2 2-1,0-2 0,1 1 0,1-7 0,0 5 0,-2-2 0,1-1 0,-1-2 0,2 1 0,3 0 0,-1-2 0,2 0 0,-1 1 0,10-7 0,-13 10-1,13-10 1,-10 6 0,10-6 0,0 0 0,0 0 0,0 0 0,0 0-1,0 0 1,0 0 0,0 0 1,0 0-1,0 0 0,0 0 0,0 0 1,0 0-1,0-6 0,0 6 1,8-20-1,0 7 0,3-6 0,0 2 0,3-3 0,1 0 0,-4 0 0,2 2 0,1 3 0,-7 6 1,-7 9 0,10-13-1,-10 13 1,0 0-1,0 0 1,-8 10 0,-1 2-1,-5 0 0,-3 2 0,0 4 0,-2-2 0,0 3 0,-1-1 0,4-2 0,-3 4 0,8-9 0,-2 0 0,7 2 0,-1-7 0,7-6 0,0 0 0,-4 9 0,4-9 1,4 3 0,5-3 0,0 2 0,5-2 1,1 0-1,0 0 0,0 0 0,0 0 0,1 0 0,-1 0-1,-4 0 0,-1 0 1,1 2-1,-11-2 1,13 3-1,-13-3 0,13 2 0,-13-2-2,12 3-2,-5 3-9,-7-6-19,12 0-8,-12 0-3,11-1-3,-11 1-3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23.07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219 26 17,'0'0'13,"0"0"-2,8-10 1,-8 10-3,0 0-2,0 0-3,5-8 1,-5 8 0,0 0-1,0 0 2,6-8 0,-6 8 0,0 0 1,0 0 0,0 0-2,0 0 0,0 0-1,0 0 0,0 0-1,0 0 1,0 0-2,0 0 1,-4 1 0,4-1 0,0 0-1,-7 8 1,7-8 0,-12 7 0,12-7 1,-15 9-1,4-4 0,3 3 0,-3 0 0,-3 7 1,-3-4-1,2 7 0,0-4 0,-2 6 0,2-4-2,0 5 3,3-2-2,-1-2 0,4 2 1,1-3-1,0 1 0,3-3 0,1 4 0,2-2-1,2-2 0,0 2 0,0 0-1,4-1 1,3 1-1,3-2 0,1 3 1,3-3 0,1 1-1,6-7 1,-3 1 0,5-1 0,-2-4 0,4-1 0,-6-2 0,1-1-1,-1-4 1,0-4 0,-5 0 0,1-1 0,-4-3-1,1-1 1,-5-2 0,-1-2-1,-4 3 0,-2-5 1,-4 3-1,-6 0 0,-5 5 1,-4-1-1,0 5 1,-7 3-1,-1 4 0,1 0 1,-5 7-1,9 0 0,-1 3 0,4-4 0,8 3-3,1-3-2,10-6-6,0 0-23,19 4-4,-4-6-2,4-7-4,4-1-4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24.11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219-1 30,'0'0'29,"0"0"-5,0 0-5,0 0-3,0 0-4,0 0-2,0 0-1,0 0-2,-11 0-1,11 0-1,-19 11 1,10-3-2,-5 0 0,3 8-1,-4-4 1,1 4 0,-3 0-1,2 6-1,4-6 1,-4 6-1,0-1 0,5-1-1,-1 2 1,3 2-2,-1-1 1,5 1 0,-2 0 0,4 2 1,-1-1 0,3-2 0,0 3 0,0 2 0,0-1 0,0 0 0,3 1-1,-1 5 0,2-1-1,0 2 1,0 0-1,3-1 1,-1-1-1,1-3 0,1-1 1,3-4-1,1-6 1,1-1-1,-4-2 1,3-3-1,-1-3 1,-1-2-1,-1 2-2,-9-9-2,15 9-10,-15-9-22,0 0-2,0 0-3,0 0 0,-15 0-6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26.13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102 52 14,'0'-8'30,"0"8"3,0 0-11,0 0-3,0 0-3,0 0-2,0 0-4,0 0-1,0 0 0,-8 0-3,8 7 0,-3 5-1,1 2-1,-2 5-1,2 2 1,-2 5-1,2 2 0,-1 2 0,-5 3 0,0-1 0,5 3-1,-7-2 1,3 0-2,-5-3 1,5-2-2,-1-6 1,2 3 0,1-10-1,5-1 1,0-14-1,0 12 1,0-12 0,13 0 0,-2 0 0,3 0-1,-1-7 1,4 3-1,4-5 1,0 2-1,3-1 1,-3 1-1,6-6 0,-5 2 1,5-4-1,-4 3 0,3-1 0,-3-5 1,-2 2-1,-2-1 1,-2-1 0,-6-1-1,-1-1 0,-5 2-1,-5-6 1,-5 1 0,-7-3 0,-7 1-1,-3-2 1,-5 1-1,-1-2 1,-3 2 1,1 2-1,0 7 0,1-2 0,3 9 0,1 5 0,0 5 0,6 5 0,0 7-1,6 7-3,0-7-6,11 11-19,-2-8-11,4-2-1,0-13-4,23 2-3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29.95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70 31 33,'0'-13'27,"0"13"-4,0-10-4,0 10-2,0 0-4,-2-8-4,2 8-1,0 0-2,0 0-1,-2 8-1,2 3 0,0 3 0,0 6-1,0 7 1,0 7-1,0 6 1,0 6 1,0 5-2,-4 9 1,-3-1-2,1-2 1,-3-1-1,-1-4 0,1-8 0,1-6-1,4-10 0,-1-9 0,1-7 0,4-12 0,0 0 1,0 0-1,0-4 0,4-9-1,1-5 1,-1-1 0,4-8 0,1 1-1,-1-3 0,5-3 0,-2 1 0,3 0 0,1 5 1,2 0-1,4 8-1,-2-1 1,-2 5-1,0 5 0,-4 2 0,0 7 2,1 0-1,-5 2 0,1 9 1,-7 0 0,3 8 1,-4-1 0,-2 6 0,0 2-1,0 1 0,-2 1 0,-2-3 1,2 2-2,0-6 1,1 2 0,1-10-1,0-1 1,0-12-2,0 13 1,0-13-3,0 0-3,0 0-7,0 0-24,3-5-1,-3 5-3,2-14-3,-2 7-1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30.46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62 58 69,'6'-14'32,"0"3"0,-6 11-17,7-20-5,-7 20 0,6-13-1,-6 13-2,0 0 0,0 0-1,0 0-2,0 11-1,-6 1 0,2 2-1,-3 4 0,-1 5 1,-1 7-1,-1 1 0,1 1 0,-1 6 0,5-5-1,-5 1 1,4-2-2,3-2 1,3-6-1,0-6 1,2 2 0,1-7-1,7-1 0,3-4 1,-2-4-1,1 0 1,1-3-1,4-1 0,-5 0 0,3-6 0,-2 1-3,-4-8-1,3 7-5,-8-10-16,-1 3-12,-3-3-2,-7-1-2,-6 1-3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30.699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11 108 92,'0'0'37,"-10"0"-3,10 0-19,8-5-5,5 1 0,2-5-3,6 3-3,2-4-1,4 2-2,-1 0-1,-3 2-3,3 0-6,-10-3-26,2 3 0,-8-3-4,1-2-3,-3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31.10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63 1 214,'-9'30'2,"-1"1"0,1 1 0,-1 6 0,5-5-1,-5 1 1,4-2-2,3-2 1,3-6-1,0-6 1,2 2 0,1-7-1,7-1 0,3-4 1,-2-4-1,1 0 1,1-3-1,4-1 0,-5 0 0,3-6 0,-2 1-3,-4-8-1,3 7-5,-8-10-16,-1 3-12,-3-3-2,-7-1-2,-6 1-3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4.21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95 11 126,'-11'-9'36,"5"9"0,-2-2-28,-1 2-2,0 2-2,1 5-1,-4-1 0,6 6-1,-5-1-1,4 1 0,2 0-1,4-3 1,1 3-1,1-4 1,7 0-1,3-2 0,-1-1 1,5 1 0,-1 0 0,-2 1 1,-1 0-1,0-1 1,-4 2-1,-4-1 1,-3 4 0,-3-4-1,-6 2 1,-2-2-2,-1 0 0,-5 1-1,4-3-1,-1-1-3,4 0-4,-3-4-16,13 0-13,-5-5-2,7 0-3,0-7-1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31.22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11 108 92,'0'0'37,"-10"0"-3,10 0-19,8-5-5,5 1 0,2-5-3,6 3-3,2-4-1,4 2-2,-1 0-1,-3 2-3,3 0-6,-10-3-26,2 3 0,-8-3-4,1-2-3,-3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31.56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39-1 71,'0'0'34,"0"0"0,-4-11-19,4 11-4,0 0 0,2 6-3,-2-6-1,13 18-2,-6-7-1,5 6 0,-1 7-1,4 4 0,-2 1-1,1 8 0,0-1-1,-3 4 2,-1 2-2,-1-3 2,-5-1 0,2 1 0,-6-1-1,0-2 0,-6 1 1,0-2-1,-7 2 0,2 2-1,-7-2-1,2 0 1,-1-3-1,0-4-3,4 0-3,-7-7-18,7-4-14,-2-5-2,5-2-3,10-12-4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1:47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8.4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22 36,'1'-7'29,"-1"7"-5,2-16-1,-2 16-3,0-7-3,0 7-4,0 0-1,0 0-4,-2 5-2,1 13 0,-4 5-1,0 7-1,0 3-1,1 4 0,0 4 0,1-3-1,3-1 0,0-9-1,3-4 0,4-5 0,2-10 0,5-4 0,0-5 0,7-5 0,-5-6 0,4-6 0,0-5 0,-3-2-1,-3-2 1,1 2-1,-7 1 1,1 5-1,-5 5 0,-3 4 0,-1 9 0,3 11 0,-3 10 1,0 9 0,-3 8 0,3 6 0,-1 9 0,-1 2 0,-2 2 0,0-2 0,-3-3-1,-3-8 0,1-4 0,-5-6 1,0-6 0,-9-6 0,3-8-1,-3-6 0,2-5 0,-2-3-1,3 0-2,1-8-1,2-2-4,6-6-14,5-1-18,5-2 0,4-1-3,7-1-3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8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6 111,'3'-10'37,"-3"10"-3,0 0-24,0 0-3,3 3 0,-3 10-3,0 1 1,-1 7-1,-4 4 0,1 4-1,-3 6 0,4-1 0,-5 2-2,3-5 1,3 1-2,-4-5 0,4-1 0,2-9 0,0-2 1,8-7-2,-4-4 0,7-3-1,-1-1-1,1-7-3,5 1-8,1-9-25,-1 2 0,-2-4-3,-3-1-2,-4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9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48 121,'-7'3'37,"7"-3"0,0 0-29,0 0-2,11 0-1,2 0-3,4-4-1,2 0-2,4-6-12,3 3-24,-6-1 0,3-1-5,-4 0-2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80,'0'0'38,"-6"4"-3,6-4-8,0 0-18,0 0-1,7 0-3,6-4 0,4 2-2,4 0 0,-1 2 0,6-3 0,2 3-1,-2-1 1,-3 0-2,1 1 0,-7 0 0,-3 0-1,-1 0-1,-2 0-2,-11 0-4,10 0-15,-10 0-16,-6 5 0,-9 1-4,1 1-2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2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-1-1 113,'0'0'37,"0"7"-1,0-7-27,10 3-1,-1-3-2,5 0-2,3 0-1,6 0 0,0-1-2,4-1-1,0-2-2,0 2-2,1 2-12,-7 0-22,1 0 1,-8 0-5,-7 0-2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50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0,'0'0'2,"0"0"1,0 0 0,0 0-2,0 0 2,0 0-2,0 0 0,0 0 0,0 0-1,0 0 2,0 0 0,0 0 2,0 0 0,0 0 1,0 0 0,0 0-1,0 0 1,0 0-2,4 5 1,-4-5-3,0 0 1,0 0-1,0 0 0,0 0 1,0 0 0,0 0 1,0 0-1,0 0 1,0 0 0,0 0 1,0 0-2,0 0 2,0 0-2,0 0 1,0 0 0,0 0-2,0 0 1,0 0-1,0 0 0,0 0 0,0 0-1,0 0 0,0 0 0,0 0 0,0 0 0,0 0 2,0 0-2,0 0 0,0 0 0,0 0 1,0 0-1,0 0-1,0 0-1,0 0 0,0 0-6,0 0-12,0 0-6,0 0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4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264 113 4,'0'0'28,"0"0"4,0 0-10,10-3 0,-10 3-2,4-1-5,-4 1-2,10-6-3,-7 0 0,-3 6-3,11-13-1,-6 5-1,-1-1-1,2-1 0,-5 0-1,-1 0-1,-1 0 0,-9 2 0,-5-1 0,-2 3 0,-7 4-1,-3 0 1,-4 2-2,0 0 1,0 4 0,-1 4-1,4 6 0,2-2 0,8 5-1,4 4 1,4 1 0,8 3 0,2 0 0,13 1 1,4 1-1,7 2 1,6-1 0,1 0 0,3-2 0,3-1-1,-7-1 1,-1-2 0,-8 0 1,-1-2-1,-13-2 1,-6-1-1,-2-1 1,-12-2 0,-7 1 0,-5-1-1,-4-6 0,-1-3 0,-2-4 0,1-1-1,2 0 0,2-5-1,4-3 0,8-5-3,6 3-3,1-6-8,9 3-24,8-1-1,8-3-1,7-2-6,6 0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4.57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9 97,'6'-4'36,"-6"4"-2,14-7-20,-14 7-4,13 0-2,-6 7-2,2-2 0,-1 8-2,1 1 0,0 5-1,0 2 1,1 4-1,-3 4 0,0 1-1,-2 3 0,-1 0 1,-1 0-1,-3-1 0,0 0-1,-5-5 0,-2 0-1,0-5-2,-3-2-2,3 0-7,-7-7-23,5-1-6,0-5-1,3-1-3,0-5-2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5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28 87,'7'-12'37,"-7"12"-3,0 0-20,0 0-5,0 8 2,0 2-6,-2 12 0,-5 0-2,3 6 0,-6 7-1,4 3 1,-4 2-1,3-7-1,-3 0 0,5-4 0,-4-7 0,5-4-1,4-6 1,-1-5 0,1-7 0,0 0 0,0 0 0,1-14 0,2-2 1,2-5-1,3-6-1,-1-3 0,1-7 1,4 0-1,-5-1 0,3-1 1,-3 5-1,1 4 0,-2 5 0,1 7 0,-3 11-1,-4 7 1,10 14 0,-7 8-1,3 9 1,2 3 0,-1 2 0,5 0 1,-1-5-1,2-3 1,1-9 0,0-3 0,2-11 0,1-5 0,1-5 0,2-9 0,-3-3 0,2-3 0,-1-9 0,4-2-1,-8 0 1,0-2-1,0 2 0,-5 6 0,1 7 0,-3 8-1,-7 10 1,7 11-1,-6 14 1,-1 9 0,0 7 0,0 4 1,0 3-1,0-2 1,0-3 0,0-3-1,0-9 1,0-5-1,0-8-1,2-8 0,-2-10-2,0 0-5,15 0-17,-8-11-15,-1-7-1,4-5-5,-3-5-1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6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27 52,'7'-11'34,"-7"11"-1,7-7-15,-7 7-1,0 0-5,0-9-2,0 9-4,0 0-1,0 0-1,-10 6-1,0 3-1,-3 6 1,2 3-2,-7 4 2,0 8-1,0 2 1,0 8-1,-2 2 1,3 2-1,2 2 0,4 4 0,4-2-1,-2 3 1,7-3-2,2 1 2,1-6-2,6 1 1,2-5 0,2-5 0,3-2 0,0-9-1,2-5-1,1-3-1,0-2-5,-6-11-18,5 2-14,-3-4-2,-2-4-3,-1-3-4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0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29 26,'0'-8'34,"0"8"-1,-3-12-12,3 12-2,0-10-4,0 10-4,0 0-3,0 0 0,0 0-4,0 6 0,0 6-1,2 9-1,-1 8 2,4 8-2,2 3 0,-3 11 1,6 2-1,-4 0 0,2 2 0,-4-1 0,3-6-1,-1-7 0,-2-4 0,5-6 0,-8-9 0,5-5 0,3-8 1,-5-6 0,6-4 0,-5-10 0,5-8 0,0-3 0,0-6-1,4-3 0,1-8 0,-1-2-1,1-2 0,0-4 0,0-3 0,-1 1 0,-1 6 0,0 0 0,-2 4 1,-1 8-1,-4 5 1,0 6-1,1 10-1,-6-1-1,-1 11-2,3-5-5,-3 5-14,11 5-15,-8 4-2,0 1-2,6 0-3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89-1 81,'0'0'34,"0"0"-1,0 0-23,0 11-1,0 7-1,-2 4-3,-2 8-2,-2 3 1,2 9 0,-2 2-1,1 2 0,-1-1-2,-4-3 1,3 0-1,-2-6 0,-1-5 0,4-5 0,-2-3 0,2-6 0,5-6 1,-3-2-1,4-9 0,0 0 0,0 0 0,0 0 1,1-9-1,3 1 0,5-7 0,-1 2-1,5-6 0,1 0 0,-1 1-1,4 2 1,1-2-1,0 4 1,-2 5 0,-3 4-1,1 4 2,-4 1-1,0 6 0,-6 5 1,2 5 0,-5 1 0,-1 2-1,0 0 1,-7 2 0,3-2 0,-5 2-1,4-5-1,-4-2-2,4-3-4,0 2-9,1-5-22,4-8 0,-2 7-3,2-7-4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 93,'0'0'37,"0"0"-3,0 0-21,7 4-5,-7 7 1,0 1-3,-6 5-1,4 7-2,-6 0 1,0 5-1,-1 0 1,-2 4-2,-3-5 0,2 4-2,0-2 1,0-4-1,7-2 0,-5-6 0,5 0 0,3-4-1,2-6 2,0 0-1,0-8 0,7 10-2,4-10 0,-2 0-3,3 0-2,-2-9-9,5 4-22,-4-2-1,-3-1-3,-1-1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86 111,'0'0'37,"0"0"-6,0-6-19,10 4-4,4-3-1,8 2-3,-1-4-2,6 2 1,1-2-1,-4 1-3,-1 1-1,-2-3-4,1 7-16,-7-8-15,-2 2-1,-1-1-4,-7 1-2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2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6 76,'-1'-11'35,"1"11"0,0 0-21,0 0-4,7-1-1,-7 1-2,15 11-2,-3-2 0,3 9-2,-6 2 1,7 5-1,-3 6 0,-2 8-1,-1-2 0,0 7 1,-6 1-1,-2 3-1,-2 0 1,-4-2 0,-5-1 0,-5 0 0,-3-2-1,-5-2-1,-2 0 0,-2-8-3,5 2-6,-7-10-21,8-1-8,6-6-3,8-8-3,6-10-2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3:42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1:41.89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4.20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184 125 15,'10'0'26,"-10"0"-1,0 0-5,0 0-2,4-4-2,-4 4-2,5-9-1,-3 1-4,-2 8-2,3-15 1,0 6-3,-3-3 0,0 1-2,-3-3 0,-4 2 1,0 1-1,-3 2-1,-1 1 0,2 5 1,-5 2-2,0 4 1,-5 6-1,2 9 0,0 4 0,2 4-1,-2 4 0,2 5 1,1 0 0,3-2-1,5 2 1,3-7-1,3-4 1,0-5 0,7-6 0,6-4-1,1-8 0,4-2 1,1-10-1,3-4 0,0-4-1,1-3 2,1-3-2,-2-4 1,0-3 0,-3 0-1,-4 5 2,-2 3 0,-1 5 0,-8 7 0,-4 12 0,0 5 0,-7 15-1,-3 6 2,0 7-1,1 3 1,1 1-1,4 1 0,1-7 0,3-3-1,7-4 0,4-7-2,3-4-2,1-8-8,4-3-26,-1-2 0,0-5-5,-1-5-1,-1-1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5.75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67 70 11,'0'-11'19,"-2"2"1,-3-1 0,3 2-1,-4-1-1,4 2-3,-3 0-1,5 7 0,-5-8-4,5 8 0,0 0-2,0 0-1,0 0 0,0 0-2,-7-1-1,7 1-1,-2 8 0,2 0-1,0 3 0,0 4 0,0 3 0,0 6-1,0 4 1,0 4-1,0 1 0,-1 2 0,1 0 0,-6-2 0,4-3-1,-3-4 1,-1-6 0,1-1-1,4-7 0,-2-3 1,3-9-1,-4 8 0,4-8 1,2-6-1,3-1 0,2-3 0,4-3 1,2-4-1,1-1 1,3-1-1,2 1 0,0 3 0,0-2 0,0 5 0,-2 4 1,-3 5-2,1 5 2,-5 8 0,-2 7-1,-3-1 1,-5 6 0,0 0 0,0 1 0,-3 0 0,-1-5-1,-2-3-2,1-4-1,2-4-7,3-7-24,0 0-5,0 0-1,0-7-4,2-3-1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4.86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71 0 99,'0'0'36,"0"0"1,-3 1-27,2 12 0,-5 4-1,2 4-3,-1 5-2,3 3 0,-7 10-1,5 2 0,-5 5 0,2-2-2,0 1 0,1-2-1,4-2 0,-4-6 0,6-6 1,0-7-1,3-4-1,2-7 1,7-5-1,-4-6-1,5-4-2,0-6-3,4 3-6,-6-9-26,3 2 1,-2-4-4,-6-2-1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08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14 20 105,'-10'5'38,"10"-5"-2,-4 9-26,10-5-4,9-4 0,10 1-1,2-1-2,2 0-2,4 0-2,0-5-5,4 2-20,-8-2-11,0-1-1,-8-4-5,2 0-2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65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4 99,'0'0'38,"0"0"-2,0 0-27,0 0 0,9 0-1,5 0-3,11 0-2,-2 0 0,12-2-1,-2 2 0,6 0-1,-4 0 0,2-2-2,-10 2 0,-5 0-2,-1 0-4,-21 0-25,0 0-6,0 0-2,-14 10-4,-9-3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87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15 111,'9'3'39,"6"-3"-3,2 0-28,7-4-2,6 2-1,2-1-3,7 0-1,-4 2-3,4-4-3,-4 5-14,1 0-18,-9 0-3,-8 0-2,-4-1-2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9.72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313 51 2,'0'0'29,"5"-6"-6,-5 6-3,0 0-1,9-5-3,-9 5-1,4-8-1,-4 8-2,3-10-3,-3 10 0,0-10-1,0 10-3,-8-8 0,-2 5-2,-2 3 1,-3 0-2,-1 0 0,-4 5-2,-3 2 1,2 3-1,-2 2 0,3 1 0,5 5 0,2-2 0,4 4 0,9 0 1,6 6 0,4-1 0,9 3 0,0 1 0,6 1 0,-7-2 0,2 0 1,0-2-1,-6-2 0,-8-2 0,-3-2 2,-5 1-1,-5-5 0,-11 2 0,-2-3 0,-6-3 0,-4-2-1,-1-4 1,-2-3-1,4-3-1,0 0-1,5-2 0,6-4-3,5 0-6,3-7-19,10 6-10,7-7-3,9-1-2,3-2-4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0.42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125 34 94,'0'0'38,"0"0"-4,-4 0-24,1 9-4,-4 10 0,2 4-1,1 7-3,-6 8 1,-1 3-1,2 3 0,-3 0 0,-4 0 0,3-8 0,0-5-1,5-8 1,-1-8-1,7-3 0,2-12 0,0 0-1,0-9-1,2-7 1,4-6-1,3-5 0,-1-11 1,3-5 1,2-4-2,1 0 2,2-1-1,0 4 0,-1 6 1,1 5-1,-3 11 1,1 13-2,-3 9 1,-4 8 0,2 15 0,-5 8 0,2 6 0,-3 3 0,1 1 0,3-3 0,-3-3 0,6-6 0,-1-7 1,4-10-1,4-7 1,1-5-1,2-10 1,0-5 1,3-5-1,-2-7 0,3-6-1,-5 3 1,2 1-1,-7 4 1,-4 2-1,0 7 0,-4 9 0,-6 7 0,4 22 0,-4 4 1,-4 7-1,-1 7 0,1 2 0,0 1 0,0-2 2,2-4-1,2-8-1,0-6-2,0-10-3,9 0-13,-9-13-20,7 2-2,0-6-5,-4-5-3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3.19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223 30 43,'2'-6'34,"2"-2"-11,-4 8-5,0-11-3,0 11-2,0-6-4,0 6-2,0 0-1,0 0 0,-6 0-2,6 0-1,-14 9 0,8-1-1,-8 4-1,0 4 1,0 1 0,-2 2 0,-5 3 0,4 2-1,-2 3 0,4 4 0,-5 2 1,3 5-2,5 0 0,2 5 0,0-1 1,8-1 0,0 1-1,2-3 2,6-6 0,2-3-1,2-3 1,2-6-1,-1-2 1,0-5-1,2-3 0,-7-4-3,4 0 0,-10-7-3,13 7-5,-13-7-23,0 0-5,5 0-1,-5 0-5,2-7 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7.66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178 15 19,'5'-11'28,"-5"11"-5,0 0-5,0-6-2,0 6-3,0 0-4,0 0-1,0 0-3,0 3 1,0-3-1,-7 15-1,3-5 0,2 8 0,-6 0 1,4 8 0,-6 5-2,4 6 1,-7 4-1,2 4 0,0 0-1,1 1 0,-5-1-2,1-7 2,1-3 0,2-7-2,1-3 1,2-7-1,-1-5 1,3-3-1,4-4 1,2-6-1,-9 10-1,9-10 0,0 0-4,0 0-1,3-9-11,4 0-18,4-8-3,-2-2-3,4-6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0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10 76,'1'-11'36,"-1"11"-2,0 0-23,0 0-1,5 9-1,-1 3-4,-3 4-1,2 4-1,4 7 1,-1 2-1,2 7 0,-3 1 0,-1 4-1,2 0 0,0-2-1,-2-1 0,0-1 0,1-5-1,-4-4 1,2-5-2,-2-5 1,3-5-2,-1-4-1,-3-9-3,0 0-8,0 0-22,0 0-2,0-12-2,-8 3-4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22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30 80,'0'0'35,"0"0"-1,0 0-26,0 0-1,4-7 0,7 7-4,4-1-2,2 1 0,3 0-3,-1-3-4,10 2-16,-9-3-13,4-3-2,-3 0-3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8.304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63 18 39,'-12'-1'30,"7"-1"-7,5 2-4,-10-2-2,10 2-5,-10 0-2,10 0-2,-7 0-2,7 0 1,-6 0-3,6 0 1,-7 0-2,7 0 0,0 0 0,0 0 0,-6 0 0,6 0-1,0 0 0,0 0 0,4 0 0,-4 0 0,12 0-1,-2 0 1,3 0 0,4 0-1,3 0 0,0-1 1,3-2-1,1 2 0,-1-1 1,0-1-2,-2 2 1,-3 0-1,-1 1 1,-3-1-1,-1 1 0,-5 1 1,1 0-1,-5 0 1,-4-1 0,9 3-1,-9-3 1,0 0 0,0 0-1,0 0 0,0 0-2,0 0-4,0 0-8,0 0-24,0 0 2,0 0-6,-1 7-2,1-7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8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110-1 93,'0'0'37,"-4"1"-3,-6 8-24,8 8-3,-1 4-1,-2 9 0,-1 4-2,3 9 0,-5 3-1,2 2 0,-4 0-2,4 0 0,-5-6 0,4-4 0,-3-8-1,1-6 0,5-9 0,1-5 1,3-10-1,-3 8 1,3-8-1,0-8 1,5-2-1,-1-4 0,6-2 1,0-5-1,0-4 0,5 1 0,2 2 0,-1 1 0,0 5 0,1 5 1,-4 6-2,-1 5 1,-2 5 0,-1 6 0,-5 3 1,-1 5-1,1 0 1,-1-1-1,-2-1 0,-1 0 1,0-5 0,0-1-2,0-2-1,0-9-2,0 10-7,0-10-24,0 0-2,0 0-5,6 4-2,-6-4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2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78 12 112,'0'0'38,"4"-12"-5,-4 12-24,0 8-1,0 2-2,-2 5-2,0-2-1,-3 6 0,-4 3-1,2 2 0,-4-1 1,1 1-1,-2 1-1,4-3 1,-1-1-1,6-3 0,-1-1 0,4-2 0,2-4-1,2-1 1,3-5-1,1-1 0,5-1-1,-1-3 0,-4-1-2,6-2-4,-4-4-7,4 0-26,-4 0 2,-3-1-5,-4-4-3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46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34 100,'0'0'38,"5"0"-3,9 0-24,2-2-4,6 0-2,0-4-3,5 4-1,-2 0-5,-4-2-13,2 2-17,-3-1-3,1-1-3,-4-2-3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9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115-1 83,'0'0'37,"7"0"-2,5 6-25,-5 0 0,7 7-1,-3 1-2,6 7-1,-4 1-1,4 6-1,-7 7-1,-1 4 0,-2 6 0,-6 2-2,-1 3 1,-8 3 0,-5-3-2,-3 0 1,-4-3 1,-7-3-2,0-2-3,-3-6-6,6-2-27,-1-7-3,3-5-1,4-4-4,8-9-3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4:24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4:55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00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61 54,'0'0'30,"0"0"-5,0 0-5,3-11-4,-3 11-4,0 0-2,0 0-2,1-9-1,-1 9-2,0 0-1,0-11 0,0 11-1,-1-7 0,1 7-1,-8-8 0,0 2-1,2 2 1,-5 1-1,-3 2 0,-1 1 0,0 0 0,-8 4-1,3 4 1,-4 1 0,4 1-1,2 2 1,-4 1-1,8 0 0,6 1 0,-1 0 0,9 3 0,2-2 0,8 3 0,4 0 0,1 1 0,2-1 1,6 3-1,-4-3 0,-1 0 1,3-1-1,-5 0 1,-5 0 0,1-1-1,-4-2 2,-4-1-1,-1 0 1,-3-2-1,0-1 1,-3 1-1,-1-5 2,-9 2-1,1-2-1,-1-1 1,-6-4-1,4 3 0,-5-4 0,0 0 0,3 0-1,1-4-1,2-2-1,-1 0-2,5 3-6,0-4-25,10 7-5,-6-12-4,6 3-2,3 1-3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0.4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0 27,'0'0'33,"0"0"0,0 0-15,-4-7-4,4 7-3,0 0-2,0 0-3,0 0-2,0 0-2,0 0 0,0 0 0,0 0-1,-3 4 1,3-4-1,0 0 1,-3 10 1,3-10-1,-2 11 0,-1-1 1,-4-3 0,4 9-1,0 0 0,-6 6 1,4 6-2,-4 4 3,1 4-3,-2 2 1,5 3-1,-5-4 0,5-1 0,1-4 0,0-7-1,4-2 0,0-8 1,7-2-1,-3-3 1,8-4-1,-4-5 0,6-1 1,4-3-1,-1-2 0,2-5-2,-4-1 0,3 0-5,-3-5-8,-3 0-21,-7-1-1,-5 5-2,-5-3-4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0.6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39 78,'-10'1'36,"10"-1"-1,0 0-21,7 0-4,2 0-5,12 0-1,-4-1-1,9 0-1,-2-1-3,2-4-6,2 2-25,-2-2-4,-7-3-3,4-2-1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1.7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22 33,'-11'-2'33,"11"2"-10,0 0-3,-6-3-5,6 3-2,0 0-3,0 0-3,0 0-1,0 0-1,0 0-2,0 0 2,0 0-3,9 0 1,-1 0-2,-1 0 1,5-4 0,2 3 0,0-2 0,2 2-1,-1 0 0,1-1 1,-3 1-1,1 1-1,-1-2 0,-6 2-1,1 0-4,-8 0-5,9 0-23,-9 0-3,0 0-2,-9 5-4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9.349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146 45 28,'8'-5'31,"-8"5"-2,3-6-9,-3 6-5,0 0-2,5-3-3,-5 3-1,0 0-1,0 0 0,4-8-1,-4 8-2,0 0-1,0-6 1,0 6-1,0-4 0,0 4 0,-6-7-1,6 7 0,-12-4-1,4 3 1,-1 1 0,1 0-1,-5 4-1,5 2 0,-2-1 0,2 4 0,-2 0 0,6 0-1,-5 1 1,6-2-1,-1 4 1,4-3-1,0 1 1,2-1 0,3-1 0,4 0-1,0 1 1,3 0 0,0-2-1,3 1 1,0 0-1,-2 1 0,0-2 1,-5 1 0,-1 0 0,-2-1 1,-4 0-1,-1-1 1,-6-1 0,-6 0 0,0-1-1,-2 0 0,-5-2-1,0-1 0,-2-1 1,4 0-1,1 0 0,0-1-2,4 1-2,3-6-7,9 6-23,-8-6-6,8 6-2,0-10-2,0 10-4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1.9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71,'0'0'32,"-3"8"-5,3-8-18,0 0-1,1 0 0,11 0-2,-7 0-2,8 0 1,0-1-2,4 0-1,3 0-1,1 0 0,-3 1-4,5-1-10,-4 1-19,-1 0-4,1 1-1,-2 0-4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5.8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183 123 11,'0'0'12,"0"0"-1,0 0 2,0 0 3,9 8-1,-9-8-1,0 0 1,0 0-2,12-2-1,-7-6-1,0 4-2,0-5-2,3 1-1,-5-3 0,5 2-3,-5-2 1,0 2-1,-3-3 1,0 2-2,-3-1 2,-4 2-1,-4 1 0,-6 2-1,-3 3 0,3 1-1,-6 2 0,2 7 0,-2 7-1,2 5 1,2 6-1,2 2 0,-1 5 0,6 2 1,5-1 0,0 1 0,6-6 0,1-4-1,7-4 1,1-6 0,7-5 0,3-6 0,1-4-1,8-7 2,-3-5-2,4-2 1,-2-3 0,2-3-1,-1-1 0,-4-3 1,-3-1-1,-5 1 0,0 2 0,-7 3 0,-2 2 0,-6 4 0,0 14 0,-2-4-1,-9 11 1,1 11 0,0 3 0,-3 6 1,2 4 0,7 3 0,-1-1-1,5-2 1,5-4 0,2-4 0,4-5-1,3-4-1,1-1-2,-3-7-3,4 2-12,-9-8-20,3 1-1,-10-1-2,13-2-5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6.38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7 45,'0'0'39,"0"0"-3,4-8-16,-4 8-5,0 0-3,0 0-1,0 8-4,0 0-1,-4 3-2,0 5 0,1 2-1,0 4 0,-3 5 0,-1 2-1,4-1-1,-2 3 0,0-4 0,4 0-1,0-5 1,1-2 0,1-5-1,0-4 1,7-3-1,-1-5 0,5-2-3,-3-1-1,5-6-3,-5-8-13,5 1-17,-1-2-3,-6-2 0,-1-1-4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6.5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9 76,'-13'4'37,"4"-1"0,6 4-15,3-7-12,6 3-3,7-3 0,5 0-2,1-1-2,5-2 0,0 0-2,3-1-1,0 4-5,-6-4-22,3 4-10,-6-4-2,-4 2-4,1-4-1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8.3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10 33,'0'0'31,"0"0"-9,0 0-3,0 0-2,3-4-4,-3 4-1,0 0-3,0 0-1,0 0 0,0 0-2,0 0-1,-3-2-1,3 2-2,-12 0 2,4 0-3,-1 0 1,-2 0 0,-2 0-1,2 0 0,-3 0 0,-1 0 0,1 0 0,0 0 0,4 0-1,-3 1 1,5 1-1,2 0 0,6-2 0,-8 11 0,5-3 1,3 4-1,3 2 1,-1 2-1,4 6 1,1 1 0,0 3 0,0 1 0,0 5 0,-4-2 0,-1 0 0,-2 2 0,0-3 0,-2 1 0,-1-3 0,-2-3 0,-2-4 0,4-3 0,-3-4 0,2-2 0,2-1-1,2-10 1,0 7 0,0-7 0,8 2 0,-1-2 1,3 2-1,-3-1 0,4 1 0,2-1-1,0 0 1,-2 1-1,-1-2 0,1 0-1,4 0-1,-3-2-2,-2-4-5,9 5-22,-9-6-8,2-3-3,-2-2-1,3-2-4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8.9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48 100,'0'-7'37,"0"7"-2,-7 0-24,7 10-6,-2 6 1,2 5-3,-1 3 0,1 5-1,-3 3 0,3 1 1,-2-2-2,2-2 2,-1-2-1,1-5-1,-1-3 0,-2-5 1,3-5-1,0-9 1,-2 7-1,2-7-1,-3-5 0,1-4 0,-1-4 1,1-4-1,-2-4-1,4-6 1,-1-4 0,1-2 0,1-5-1,5 1 1,2 2-1,4 4 1,-1 5-1,2 5 1,4 9-1,0 5 1,0 7 0,3 4 0,-3 7 1,1 4-1,-2 2 1,-5 1 0,1-1-1,-4 3 1,-6-1 0,-2-2 1,-3-1-2,-10-1 1,-3-1-1,-5-3-1,0 2-1,-3-6-3,4 3-7,3-5-19,7-3-7,10-2-4,0 0-2,13-6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9.3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 97,'0'0'37,"0"0"-1,-3 7-26,1 6-3,-3 3-1,0 4-3,-1 3-1,3 2 0,-3-2 0,5 1-1,0-5 0,1-2 0,0-5 0,4-4 0,3-7 0,6-1 0,-1-6 0,3-4 0,0-5 0,1-3 0,0-6 0,-1-1-2,-1-2 1,-1 3 0,-4 1 0,-2 6 0,-6 3 0,-1 14 0,0 0 0,0 7 2,-3 13-2,-4 2 1,0 7 0,-1 3 1,2 2-1,-3-2-1,5-4-2,3-4-4,5-3-9,3-10-22,4-6 0,5-5-3,4-9-5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19.7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 96,'0'0'39,"0"0"-2,-4 3-23,-6 1-5,4 6-3,-1-4-2,0 2-2,3 4-1,2-2 0,2 2 0,0-2 0,6 1 0,2 2 1,-2 2 0,0 1 1,-1 2 0,0-1 0,-5 2-1,0-3 2,-6 1-1,-3 0 0,-3-3-1,-4-3-1,-1-5-1,-2 2-3,4 0-4,-5-8-20,11-1-13,1-9-2,8 2-2,1-5-3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0.2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0 122,'-2'12'38,"-5"7"0,-6-2-29,6 7-3,-1 1-2,1 5 0,-3-3-3,4-1 0,0-2-1,1-3 1,3-4 0,2-4-1,0-6 0,0-7 0,0 0 1,4-1-1,1-7 0,0-3 0,0-3-1,-1-2 1,3 3-1,-3-2 1,-1 4-1,3 0 0,-5 3 1,-1 8 0,12-5 0,-12 5 1,8 0 0,1 0 0,3 0 0,3-3 0,0-3-1,2-4 1,5 0 0,-1-4-1,0-1 0,1-2 0,-7 2 1,-1 4-1,-5 3 1,-9 8-1,0 0 2,4 4-1,-10 11 0,-2 5 0,-5 3 1,-1 2-1,0 0 0,2 1 0,2-5-1,2-2 0,2-5-2,2-3 0,4-5-4,0-6-3,4 3-14,-4-3-17,13-8 0,-6-5-3,3 0-3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1.2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17 97,'6'-12'39,"-6"12"-3,8-6-25,2 6-2,0 0-1,0 1-1,2 3-2,-2 5-1,-2-1-1,3 4 0,-5 2 1,0 5-1,-2 2-1,0 3 0,-2-1-1,-1-1 1,-1 0-2,2-3 0,-2-2 1,0-3-1,0-7 0,0-7 1,0 7-1,0-7 1,0 0 0,0 0-1,0-5 0,0 5 1,0-8-1,0 8 0,0-13 0,0 13 0,0-8 0,0 8-1,0 0 0,0-8 0,0 8-1,0 0 1,0 0 0,0 0 1,0 0-1,0 0 0,0 0 1,0 0 0,0 0 0,0-6 0,0 6-1,0 0 1,0 0 0,0 0 0,0 0-1,5-1 1,-5 1 0,0 0-1,0 0 1,0 0-1,0 0 0,0 0 0,2 3 1,-2-3-1,0 9 0,0-9 1,0 13 0,0-6 0,-3 1 0,0 4 0,0 0-1,0 4 1,1 3 0,-1 0 1,-2 2 0,4 1 1,-2 0 0,0 0-1,2-1 1,-1-5-1,2 1 1,-2 0-1,0-1-1,2-4 0,0 0 0,0-1 0,0-4 0,0 0 1,0-7-1,0 9 1,0-9-1,0 0 0,-1 7 1,1-7-1,0 0 0,0 0 0,0 0 0,0 0 0,-7 5 0,7-5 0,-9 0 0,9 0 0,-13 0 0,6 0 0,-3 0-1,0-2-1,0 2-3,-5-3-15,6 3-15,-5 0-6,1-2-2,5-1-5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32.673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163 19 2,'0'0'7,"0"0"-1,0 0-2,0 0 0,0 0-3,0 0 0,5-4 1,-5 4 2,0 0 2,0 0 0,0 0 1,0 0 2,0 0 1,0 0 0,0 0 0,0 0 0,0 0-1,0 0 0,0 0 0,0 0-1,0 0-1,0 0-1,0 0-2,0 0-1,0 0 0,0 0 1,0 0-1,0 0 1,0 0 2,0 0-2,0 0 1,0 0-1,0 0 0,0 0 0,0-6-2,0 6 1,0 0-1,0 0 1,-3-4 0,3 4 0,-7-3 0,0 1 0,2 2-1,-2 0 1,0 0-1,0 0 0,0 1-1,-1 3 0,2-2-1,-1 6 0,4-2 1,-1 1-1,2 0 0,-1 0 0,3 2-1,0 0 1,0-1 1,2 0-2,1 0 1,2 0 0,4 1 0,0-3 0,3 0 0,0 2 0,2-3-1,-2 1 2,1-1-1,0 1 0,-1-1 0,-4 1 1,-3 0 0,-5-6 0,9 9 1,-9-9 0,0 10 0,0-10 0,-9 8 0,1-3 0,-3 3 0,-3-4-1,-2 3 0,-2-2 1,0 0-2,-2-3 1,1 0-1,4 0-4,-5-4-14,6 0-19,-1-2-4,4-3-1,1-3-6,5-5-1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5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163 83 19,'0'0'31,"0"0"-1,0 0-9,5-9-9,-5 9 0,1-8-2,-1 8-1,3-12-2,-3 12-1,6-13 0,-6 13 1,1-13-1,-1 13-1,0-13 1,0 13-2,-4-8 0,4 8-1,-10-6-1,2 6 0,-1 0-1,-1 0 1,-2 3-1,3 4 0,-4 0 0,0 2 0,1 2 0,4 1 0,-2 2 0,6 5-1,2-2 0,2 3 0,3 4 0,7-1 1,3 2-1,2-1 0,6 1 1,-3-2 1,1-1 0,-1-2 0,-3-1 0,-3-4 1,-4-2 0,-1-2-1,-7 1 1,-4-6-1,-10 1 0,-1-4-1,-3 0 0,-5 0 0,1-3 0,-3 0-1,3-3 0,2-2-1,2 2-2,7-4-3,11 7-13,-11-2-19,11 2-2,4-1-2,8 1-5,1 0 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6.17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25-1 118,'0'0'38,"0"0"-1,0-6-27,0 6-2,0 7-1,0 4-1,-2 2-3,-1 6-1,-3 2 0,3 4 1,-1 3-2,1 0 0,-1 1 0,4-1-1,0-5 1,0 1-1,7-6 0,-1-4 0,1-6-1,3-2 1,2-4-2,0-2-1,2-3-5,-4-9-6,7 1-22,-11-2-3,2-2-2,-8-3-3,0 6 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6.3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23-1 115,'-14'3'37,"4"-2"-2,10-1-23,0 0-3,0 5-3,10-3-2,5-1-2,7-1 0,-2 2-1,4-1-2,-2-1-3,7 0-8,-8 0-24,-1 0-1,-3-2-3,0 2-3,-4-2-1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6.6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52 132,'9'0'38,"-9"0"-2,15-2-29,-5-1-2,1-2-1,2 1-1,2 0-2,0 1-1,-1 1-2,-1 0-2,1 2-5,-6-4-22,4 0-5,-2-3-4,2 1-1,-2 0-2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26.8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0 115,'0'8'39,"0"3"-2,-3 4-24,3 6-5,0-1-1,0 9-3,0-4-1,1 3-2,2-2-1,-1-3-3,5-1-7,-7-8-26,4-4-1,-4-10-3,10 3-2,-10-3-3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4.0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4 81,'0'0'39,"0"0"-5,-6-7-22,6 7-2,-10 4-2,7 3-1,-3 1-3,-4 1-1,3 5 0,0 2-1,-3 2 0,5 1 0,2 1 0,1-2-1,-2-2-1,4 2 1,6-5-1,-1-3 1,5-1-1,-3-4 1,3-4-2,3-1 0,0-1-4,-4-8-9,3 0-23,0-6-1,0-3-3,-4-3-4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4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 4 124,'0'0'39,"-10"-4"0,10 4-33,0 0-2,0 0-1,0 0-1,0 0-2,0 0-3,7 0-10,-7 0-25,6 7-2,-6-7-3,11 4-3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5.1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17 66,'6'-7'37,"-6"7"-1,4-10-16,-4 10-6,0 0-2,0 0-2,0 0-3,0 0-2,0 0-1,0 7 0,-4 2-1,1 3-1,0 2-1,-1 2 1,-1 3-1,3-2 0,0 2-1,2-1 1,0-4-1,0 0 0,4-5 0,-4-9-1,13 10-2,-3-10-3,6-2-12,-6-11-20,7 1 0,-3-6-4,-3-3-2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5.4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 7 109,'-5'-7'38,"5"7"-2,0 0-24,0 0-5,-5 5-2,5-5-4,6 11-4,-6-11-23,13 4-9,-9-3-5,6 0-1,-1-1-4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9.29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9,'0'0'15,"0"0"-1,0 0 0,0 0 0,0 0-2,0 0 1,0 0-2,0 0-1,0 0-1,0 0 1,-10 0-3,10 0 2,0 0-3,0 0 0,0 0 0,0 0-1,0 0-2,0 0 0,0 0-2,0 0 1,0 0-2,0 0 1,0 0 0,0 0 0,8 1 0,-3-1 1,3 0 0,1 0-1,-1 0 2,4 0-1,-2 0-1,0 0 1,0 0-1,-1 0 0,1 0 0,3 0 0,-3 0 0,-1 0 0,3 0 0,0-1-1,-1 1 1,-1-1 0,0 1 0,-3 0 0,-7 0 0,13 0-1,-13 0 0,8-1 1,-8 1-1,0 0 1,0 0-1,0 0 0,0 0 0,0 0 0,0 0-1,0 0-2,0 0-3,0 0-5,0 0-21,0 0-4,-8-1-2,1 1-5,-2-4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8.4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22 36,'1'-7'29,"-1"7"-5,2-16-1,-2 16-3,0-7-3,0 7-4,0 0-1,0 0-4,-2 5-2,1 13 0,-4 5-1,0 7-1,0 3-1,1 4 0,0 4 0,1-3-1,3-1 0,0-9-1,3-4 0,4-5 0,2-10 0,5-4 0,0-5 0,7-5 0,-5-6 0,4-6 0,0-5 0,-3-2-1,-3-2 1,1 2-1,-7 1 1,1 5-1,-5 5 0,-3 4 0,-1 9 0,3 11 0,-3 10 1,0 9 0,-3 8 0,3 6 0,-1 9 0,-1 2 0,-2 2 0,0-2 0,-3-3-1,-3-8 0,1-4 0,-5-6 1,0-6 0,-9-6 0,3-8-1,-3-6 0,2-5 0,-2-3-1,3 0-2,1-8-1,2-2-4,6-6-14,5-1-18,5-2 0,4-1-3,7-1-3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39.62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85,'0'0'35,"0"0"-1,-10 5-23,10 7 0,0 1-2,5 6-2,-3 1-2,3 6 1,-2-1-1,1 2-1,2-2-1,-6-2 0,0-4-1,0 0-2,0-4 0,0-4-4,0 1-6,0-12-24,0 10-3,0-10-2,0 0-4,0 0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1.5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147 136 32,'0'0'32,"0"0"-1,0 0-14,0 0-3,0 0 0,2 0-2,3-5-3,-5 5-2,8-17-1,-1 10-1,-2-7 0,-1 3-1,-1-3 1,1 1-2,-4 0-1,0 1 1,-7-1-1,3 5 0,-8 1 0,-1 5-1,1 4 0,-7 8 0,1 5-1,1 7 1,-6 5-1,4 5 2,2 1-1,5 1 1,3-3 0,5-4-1,4-3 1,4-5-1,7-7 0,4-5 1,2-4-2,4-3 0,-1-9 0,3-1 1,-6-3-1,3-2 0,-5-4 0,1 0-1,-5 1 1,-1 2 0,-4 1 0,-3 6 0,-3 2 0,0 7 0,-5 3 0,1 8 0,-6 7 0,6-1 1,-5 6 0,5 0 0,1-1 0,2 0-1,1-3 0,0-2-3,4-3-3,-1-4-6,8-3-24,-2-3-2,2-1-2,1-3-2,2 0-2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1.86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0 100,'0'0'36,"0"0"-2,0 0-23,0 0 0,3 6-4,-3 7 0,-2 1-3,-2 5 0,-3 3-1,1 4-1,-2 2 0,1 4-1,-2-3 0,3 3 1,5-5-2,0 0 1,1-7-1,1-2 0,3-5-1,6-3 0,-3-6-3,2-4-2,5-2-5,-7-9-19,6 0-6,-3-3-2,-2-4-2,-2-2-1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2.1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31 108,'-16'5'37,"5"0"-2,11-5-21,-3 11-5,9-8-2,15 3-2,-1-4-1,8-2-1,2 0-2,2-2-1,-1-3-2,-4-2-5,3 4-23,-8-6-6,-2-1-3,-6-2-3,-1-2-1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2.9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32 58,'0'0'36,"0"0"-1,0 0-17,0-12-3,0 12-2,-3-5-4,3 5-1,-14-8-3,3 6-1,-2-1 0,-2 3-2,-1 0 0,-1 0 0,0 4 0,-3 1-1,3 0 0,3 1 0,2 2 0,4 3 0,-1-1-1,6 4 2,2 4-2,1 6 1,0 3 1,3 1-1,0 4 0,4 5 1,-4-3-1,-1 4 1,0-6-1,-2 2 1,0-4-1,-4-2 0,1-3 0,-4-4 0,1-4 0,3-2-1,-3-4 0,4-2 0,2-9 0,0 12 0,0-12 0,2 5 0,-2-5 0,12 5 0,-2-3 0,-3-2 0,4 1 0,3-1 1,1 0-2,0-5 1,1 1-2,2-2-3,4 2-5,-7-5-18,7 4-11,-1-6-1,0 1-3,1-5-2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3.4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17 111 107,'-9'-8'37,"9"8"-2,-6 13-20,6 3-9,0 3 0,3 5-1,0 2-2,2 6 0,-3-2 0,-2-1-1,0-2 0,0-4-1,0-7 0,0-2 0,-3-4 1,3-10-1,0 0-1,0 0 1,0 0-1,-7-17 0,7 0 0,0-3-1,0-6 0,1-4 1,5-5-1,-3-4 0,1-1 1,6 2-1,-3 3 1,4 3-1,3 6 1,2 6 0,1 13 0,4 6 0,-3 6 1,-1 11-1,-2 2 1,-1 5-1,-2 1 1,-5 1 0,-1 0 0,-6 0 0,-10-4 0,-3-4-1,-1 1 0,-6-7-1,-2-1-3,0-4-5,5 1-14,-5-7-15,10 0-1,3-2-3,9 2-2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3.8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77 108,'4'4'36,"-2"5"-1,-4-4-26,1 9 0,-2 1-2,-1 3-2,2 3-1,2 2-1,0-4 0,6 0 0,-2-5 0,8-1-1,2-5 1,6-4-2,4-4 1,4-4-1,1-7-1,2-2 1,-3-2-1,2-4-1,-3-4 1,-10-2-1,-8-4 1,-5 0 0,-11 2 0,-10 4 0,-9 0 0,-5 8 0,-3 9 0,-4 6 0,2 8-1,2 9-1,10 6-4,4-3-9,16 5-22,4-5-1,13-4-3,6-6-3,16-5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4.3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24 121,'0'0'37,"0"0"-2,-5 18-26,0 4-3,4 5-1,-1 4-2,1 4 0,0-3-1,1 0 0,0-1-1,-2-7 0,1-2 0,1-8 0,0-2 0,0-12-1,0 0 0,0 0-1,0-9 1,0-6-1,1-4 0,1-3 0,-1-6 0,2-1 1,0-4-2,4-1 2,-1 4 0,3-2 0,4 6 0,3 5-1,-2 6 1,5 6 0,-1 8 1,3 2 0,-5 8 0,0 3 0,-5 3 1,-4 0-1,-3 2 1,-4-1 0,-4 0-1,-6-2 0,-1 1 0,-9-3 0,1 0-1,-1-4-1,-2 1-5,2-7-11,4 2-21,2-4-1,4-1-3,7-6-4,3-1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5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55 83,'-2'-13'38,"4"6"-2,2-2-16,9 4-9,1-4-1,6 4-3,2 2-2,4 1-1,-3 1-2,1 1 0,-3 2 0,1 2-1,-7 3 0,-1 5 0,-4-1-1,-5 4 2,-4 6-2,-1 1 1,0 5-1,-1 4 1,-8 3 0,3 2 0,2 4-1,-2-4 1,4 1-1,2-4 1,0 0 1,0-2-1,0-3 0,0-2 1,0-4 0,0 3 0,-2-3-1,-1-1 1,-5-1-1,2-6 0,-5 0 1,2-3-1,-1-1 0,-4-7-1,0-2 1,-6-1 0,3-1-1,0-3-2,0-2-2,-4 0-7,3 4-20,-1-2-10,-4 2 0,2 2-5,-5-2-4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47.9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76 32,'0'0'30,"10"-4"-11,-6-4-1,2 2-4,-2-1-3,-4 7-2,10-13-1,-10 13 0,6-12-1,-6 12 0,2-12 0,-2 12-1,0-8 0,0 8-2,-8-5 2,8 5-3,-14-1 0,4 1 0,3 1-1,-6 2 0,-3 4 0,2 0 0,0 3-1,-2 3 0,1 0 0,0 1-1,3 2 1,2 1-1,5 0 1,5 1-1,0 1 0,9 0 1,-1 1-1,5 2 1,1 1-1,2-1 1,0-2 0,-1 2 1,-2-4 0,0 1 0,-5-2 1,-1-4 0,-4 1 0,-1-5 0,-2-2 0,0-7-1,-17 8 0,2-6-1,-3 0 0,-5-2 0,-2 0-1,-5 0 0,1-3 0,0 2-2,4 1-1,1-1-5,12 1-16,4-1-13,8 1-3,6-13-4,14 7-3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8.8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40 6 111,'3'-10'37,"-3"10"-3,0 0-24,0 0-3,3 3 0,-3 10-3,0 1 1,-1 7-1,-4 4 0,1 4-1,-3 6 0,4-1 0,-5 2-2,3-5 1,3 1-2,-4-5 0,4-1 0,2-9 0,0-2 1,8-7-2,-4-4 0,7-3-1,-1-1-1,1-7-3,5 1-8,1-9-25,-1 2 0,-2-4-3,-3-1-2,-4 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1.45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28,'6'-12'32,"-6"12"2,2-7-9,-2 7-6,0 0-4,0 0-3,0 0-2,0 0-2,3 6 1,-3 3-3,0 5 0,-3-1-2,2 6 0,0 1-1,-4 2 0,0 3-1,2 2-1,0 0 0,-1-1 0,-1-3 0,4 0-1,0-3 0,-1-1 1,2-7-1,0 0 0,3-6 0,-3-6 0,10 7 0,-10-7 0,14 1-1,-10-2-2,8-2-2,-7-4-5,8 4-17,-3-9-9,-3 3-3,-2-3-1,-3 0-1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1.6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77,'0'0'35,"-7"0"0,7 0-11,0 0-15,10 8-1,0-8-2,6 2-1,2-2-2,1 0-2,1 1-1,0-1-3,0 0-5,-7-1-23,7 1-2,-4-2-4,-3 2-2,-2-2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1.9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45 121,'14'0'36,"-6"-2"-1,5 2-27,-1-4-3,3 1 0,-2 0-4,1 0-3,0 3-7,-2-4-21,2 0-5,-6-1-3,7-1 0,-5-5-3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2.13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0 124,'-6'7'38,"1"11"-1,-4-3-26,4 8-3,0 3-3,4 4-1,-3-3-2,1 1 0,3-1-3,0-6 0,4-1-4,0-11-5,5 0-25,-9-9-3,11 0 0,-11 0-5,13-12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3.7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9 21,'0'0'31,"4"-9"-7,-4 9-1,0 0-4,0 0-3,0 0-4,0 0-1,0 0-2,-2 8-1,0 4-1,-4 1-3,3 3 0,0 2 0,-2 3-2,-1-3 0,3 1-1,3-5-2,-1-4-1,1-3-5,0-7-6,4 0-21,6-7-2,-2-5-2,2-5-2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3.9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 14 69,'0'0'33,"-5"-11"1,5 11-17,-10-3-8,10 3-1,0 0-4,0 0-3,0 6-3,0-6-12,6 7-17,-1-3-3,8-2-2,-4 3-2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4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33 105,'0'0'36,"-10"-4"-1,10 4-27,3-7 0,4 3-3,6 2-1,-2 0-1,7 1-1,-3 1 0,1 0-1,-2 3 0,2-1 0,-2 0 0,-4 1-2,-2 0-1,1-3-3,-4 2-8,-5-2-23,10-4 0,-10-4-3,2 1-3,-1-2 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4.4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0 78,'-9'-2'34,"-1"2"1,6 9-19,0-1-3,2 9-4,-2-3-3,4 7-1,-1 0-2,-1 1-1,2 1-3,-1-6-2,1 2-10,0-8-21,0-4-1,0-7-3,14 0-3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4.66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0 110,'0'11'37,"-6"4"-2,5 3-23,-8 2-6,8 8 0,-8-2-2,6 2-1,0-1-3,2-1-2,1-1-8,0-6-25,0 0-1,1-9-3,4-3-5,-5-7 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6.2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40 59,'0'0'35,"-11"0"0,11 0-16,-7-1-7,7 1 0,0 0-4,0 0-2,0 0-1,8-2-1,6 2-1,5 0 0,2 0 0,3 0-1,3-2-1,-1 2 1,-1 0-1,-2 0 0,-3-1-1,-4 0-2,-2-3-2,-1 4-4,-13 0-19,5-11-8,-5 11-4,0-11 0,-4 3-3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9.07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 48 121,'-7'3'37,"7"-3"0,0 0-29,0 0-2,11 0-1,2 0-3,4-4-1,2 0-2,4-6-12,3 3-24,-6-1 0,3-1-5,-4 0-2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6.4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66,'0'0'36,"-9"0"0,9 0-17,-3 23-3,1-7-4,2 7-2,0-1-1,0 5-2,0-2-1,2-2-3,0-2-1,-1-5-6,5-1-22,-3-4-10,-3-11-2,11 3-4,-2-4-4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7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185 125 53,'0'0'32,"9"-10"1,-9 2-17,0 8-2,9-16-3,-1 8-2,-7-4-1,0 5-2,-1-7-1,0 4 1,-1-5-1,-5 6-2,-4 0 1,-2 4-1,-4 3-1,-2 4 0,-4 6 0,-1 10 0,-1 4-1,3 5 1,-2 4 0,6-1 0,4 0 0,6-2-1,7-1 1,6-8-1,5-4 1,8-6-2,4-5 1,-1-3-1,5-3 1,-4-6-1,1-3 0,-2-4-1,-3 0 0,-3-2 1,-2-1-2,0-2 2,-4 6-2,-3 1 1,-1 5 1,-6 8 0,0 0 0,0 7 2,0 9-1,-4 6 1,1 3 0,2 3-1,-2 1 1,3-1-1,3-3 0,-1-3-2,6-1-1,-3-8-4,8 2-7,-7-9-23,4-1-1,-2-5-4,2-4-2,0-3-1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7.9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0 128,'0'0'36,"0"0"1,0 0-28,0 0-1,0 6-2,0 5-3,0 7 0,-4 4-1,1 4-1,-3 6 1,0 6-1,2-6 0,0 2-1,1-1 1,0-4-1,3-3 1,0-5-1,7-4 0,0-8-1,5 1-1,-2-9-3,4 2-6,-6-6-23,4-5-3,-4-2-3,-2-4-3,-6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8.0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66 121,'-6'2'37,"6"-2"0,0 0-26,11 2-4,8-1-2,5-1-1,6-1-3,2-2-4,1-6-6,5 2-26,-7-3-2,0-4-1,-7 2-4,-1-4-2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4:58.7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25 88,'0'0'37,"13"0"-2,-13 0-20,0 0-3,5-9-1,-5 9-3,0 0-3,-8-10-1,-1 7-2,-2 0 0,-6 3-1,0 0-1,0 0 1,-3 4-1,-1 4 1,5-1-1,0 4 0,2 4 1,6 4 0,1 5-1,2 5 0,4 5 1,1 4-1,0 4 1,1 3 1,1-1 0,-2 1-1,0-4 1,0-2-1,-2-7 1,-3-3-1,2-4 0,-2-8-1,3 0 1,0-9-1,-1 1 0,3-9 1,0 7-1,0-7 1,12 5-1,-4-2 0,-1-2 1,3 2-1,0 0 0,2 0 0,-1-1 1,3-2-2,-2 0-1,0 0-3,0-5-8,3 1-25,-5-4 1,2 1-5,-4-6-3,2 4-1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1.3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14 40,'0'0'29,"0"-9"-5,0 9-4,0-6-2,0 6-4,0 0-3,0 0-3,0 0 0,-6 2-2,3 8-1,-3 6-1,-1 4 0,0 4-1,-1 5-1,1 3 1,-2-2-1,1-2 0,-1-4-1,5-1-1,-2-7 1,5-3 0,-1-4 0,2-1 0,0-8 1,0 0-1,0 0 0,5-5 0,0-6 0,1-2 0,-3-4 0,4-6-1,-1-2 0,2-1 0,-4-4 0,1 2 0,0 4 0,0 3 0,-4 7 1,-1 14-1,0 0 0,6 11 0,-5 12 0,0 6 1,2 4 0,0 2 0,4 1 1,2-5 0,1-4 0,0-5 0,0-6 1,2-6-1,0-7 1,2-2-1,-3-3-1,2-8 0,-3-6-1,0-2 0,0-4 0,0-4-1,-2-1 0,-3-4 0,2 4 0,-4 2-1,1 6-3,-4 3-3,0 16-5,0-11-21,0 11-4,0 11-3,0-1-1,0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1.7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0 115 81,'1'16'38,"-1"0"-5,3 7-19,-3-3 0,6 3-1,-2-4-3,7 0-2,-1-5-2,5-4-1,0-4 0,6-6-1,-1-2-2,0-5-1,0-8-1,0-1 1,-4-5-1,-2-4-1,-6-6 1,-3 3-1,-5-5 2,-7 0-1,-6 6 0,-4 5 0,-5 8-1,0 7 2,-4 7-1,2 6-1,1 7-1,2 4-2,7 3-4,0-8-20,12 2-10,2-7-2,10-1-2,3-6-4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2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33 121,'-4'-7'37,"4"1"-1,6 0-28,4 1-2,11 2-1,4-1-1,2 3-1,6 1-2,0 0 1,-2 0-1,0 1 0,-7 5 0,-4 4 0,-4 2-1,-9 5 0,0 1 1,-5 9-2,-2 1 1,0 5 1,-5 5-1,1-1 0,-3 4 0,1 2 1,-1-3 0,1 2 0,1-4 0,-1-1 0,2-4 1,0-3-1,-2-2 1,5-4-1,-4-5 0,2-2 0,-2-8 0,0 1 0,-4-5 1,0-3-1,-2-2 0,-1 0 0,-5-1-1,0 0 0,0 1-2,-4 0-5,8 1-21,-3-1-10,2 0-3,1 0-3,6 0-5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3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81 9,'10'-9'25,"-3"3"-7,4-1 1,-4-1 1,5 3-1,-8-5 0,5 6-4,-8-5-3,-1 9-1,3-12-1,-3 12-3,-4-8 1,4 8-3,-19-4-1,5 4 0,-6 0-1,0 0 0,-4 3 0,3 4-1,-1 3 0,2 5 0,6 2-1,3 3 0,4 4-1,7 2 1,3 1-1,9 3 1,4-2-1,5-3 0,6 4 1,-2-5 1,1 1-1,-3-4 1,-3-1 0,-7-3 0,-6-3 1,-7-1-1,-7-2 0,-12-1 0,-6-5-1,-4 2 0,-3-1-1,1-2 0,-2-2-1,7-2-1,5 1-4,5-1-4,16 0-21,0 0-7,0-12-2,9 4-4,7 3-1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5.0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7,'0'0'19,"0"0"-2,0 0 3,0 0-4,0 0 1,0 0-2,0 0-3,0 0 0,0 0-1,0 0-3,0 0 0,0 0 0,0 0-1,0 0-1,0 0-1,0 0 1,0 0-2,0 6 0,-4 4-1,-1 1 0,-2 4 0,2 2 1,-4 4-1,2 3-1,-3 3 0,4 1 0,1 1 0,-2-1-1,4-2-1,3-2 1,0-1 0,4-7-1,2-4 1,4-2 0,1-3-1,0-3 1,1-3-2,2-1-2,0-1-2,-5-8-3,5 6-22,-7-7-7,-1 2-2,-6-3-3,-2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16.96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56 15 32,'0'0'32,"1"-5"0,-1 5-9,0 0-7,0-10-2,0 10-4,0 0-2,0 0-1,0 0-1,0 0-1,0 0-1,0 0 0,0 0-1,0 5-1,0-5 1,0 0-1,-5 10 0,4-2 0,-6 1 1,6 1-1,-3 2-1,2 3 1,-4-1 1,4 2-1,-2 2 0,-1-2 0,1-2 0,1 1-1,0 0 1,-1 2-1,1 0-1,3-4 0,-2-1 1,2 2-1,0-5 0,0 2 0,2-5 1,1 0-1,-3-6 0,11 8 1,-4-6-2,-1-2 2,2 0-1,-2 0 0,3-5-2,0-1 0,-3 1-1,0 0-2,-1 0-2,-2-1-6,3 4-20,-6 2-3,3-5-3,-3 5-1,0-11-1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9.7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9 80,'0'0'38,"-6"4"-3,6-4-8,0 0-18,0 0-1,7 0-3,6-4 0,4 2-2,4 0 0,-1 2 0,6-3 0,2 3-1,-2-1 1,-3 0-2,1 1 0,-7 0 0,-3 0-1,-1 0-1,-2 0-2,-11 0-4,10 0-15,-10 0-16,-6 5 0,-9 1-4,1 1-2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5.2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41 113,'0'0'38,"-10"0"-2,10 0-24,4-2-4,9 1-1,1-4-3,2 3-2,5 1-3,2-3-2,1 4-5,-4-9-22,4 7-5,-6-5-4,1 4-1,-6-2-4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5.4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74 122,'11'0'37,"2"-7"0,7 4-27,-2-2-5,5 0 0,0 1-4,-2-4-3,3 4-3,-5-3-6,3 2-26,-10-3 1,1 1-3,-4 1-2,1 1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5.6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 78,'6'-7'37,"-6"7"-1,1 5-16,1 11-4,-2 1-3,-2 8-3,-4 4-3,1 3-2,-2-2-1,1 3-1,2-2-1,1-6-3,1-4-2,2-9-7,5 0-26,-5-12-2,17 4-3,-10-7-2,1-7-3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6.1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1 103,'-5'-7'36,"5"7"-2,0 0-24,-6 13-2,3-4-2,3 9-1,-1 1-1,1 4-1,0 1-1,0-3 0,5 0-3,1-5-2,3 0-17,2-11-14,4-5-3,-2-1-3,4-9-4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06.3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9 129,'-10'-6'36,"10"6"1,-8-3-32,8 3-3,0 0-6,0 0-29,8 3-3,1-3-5,2 0-1,5 0-5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51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28 32,'0'0'34,"0"0"-5,0 0-4,-6 0-8,6 0-2,0 0-3,-10-2 0,10 2-4,0 0 0,0 0-2,0 0-1,0 0-1,0 0-1,0 0 0,10-1-1,-3 1 0,3 0 0,3-3 0,0 1 0,2 1-1,-2-1 0,3 1 0,-3-1 0,-2 2-1,-1-4 1,-2 3-1,0 0 1,-8 1-3,8-3 0,-8 3-4,0 0-7,0 0-23,0 0-2,2-6-2,-2 6-3,0 0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5:51.57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14 36,'6'-7'34,"-6"7"-1,7-7-14,-7 7-4,0 0 1,0 0-4,8 4-1,-8-4-3,0 18-1,0-8 0,0 7-1,-1 0 0,1 5-1,-6-1-1,5 4 0,-5-4-1,6 2-1,-3-3 0,-1-1-2,2-6 0,2 0-1,-1-7-2,1-6-5,0 0-28,0 0-1,4 0-3,-1-4-3,0-4-4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1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140-2 28,'0'0'26,"0"0"-2,0 0-5,0 0-2,0-6-2,0 6-5,0 0 0,0 0-4,0 0 0,-5 9-2,2-2 1,0 5 0,-3 4-1,1 3-1,-1 4 1,2 2-1,-5 1 0,3 4-1,-2 3-1,2 2 0,-2 5 0,1-3-1,-2 7 0,3-4 0,-4-1 0,3-1 1,0-5-1,0-2 0,1-6 0,4-7 0,-3-3 1,1-3-1,3-6 0,1-6 1,0 0-1,0 0 1,0 0 0,0 0-1,3-9 1,4-2-1,-5 0 1,4-2-1,3-2 1,1-2-1,0-1 0,2 0 0,1 1 1,0 0-1,1 2 0,0 1 0,-1 0 0,1 2 0,-7 3 0,5 3 0,-4 3 0,-8 3 0,12-4-1,-12 4 1,10 0 0,-10 0 0,10 14 0,-6-2 1,-1-1 0,1 7-1,0-1 1,-1 0 0,-2 0 0,2 1-1,0-3 1,-1-1-1,0-1 1,-2-3-1,0-2 1,0-1 0,0-7-1,0 10 1,0-10-2,0 0 1,0 8-1,0-8-3,0 0-5,0 0-27,0 0 1,0 0-5,0 0-2,0-4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2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7 24,'0'0'29,"0"0"-6,0 0-4,0 0 0,2-8-2,-2 8-5,0 0-2,0 0-1,0 0-3,0 0 1,1 3-1,1 6-2,-2 0 0,0 4 1,-3 2-1,1 2-1,-3 6 0,0 1 0,-2 2 0,0-2-2,0 1 0,-1-1 0,0-4-1,1-1 1,3 1-1,1-6 0,0-2-1,3-3 1,0-2 0,3 1 0,-3-8 0,10 6 1,0-5 0,0-1-2,-1 0 1,2-1-1,2-1-3,-3-5-5,4 4-16,-7-5-11,1 1-2,-3 1-1,-2-1-4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2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97,'-8'2'36,"8"-2"-3,0 0-23,0 0-3,4-3 1,9 2-4,2-1-1,4 0-1,4 0-1,-3 0-1,2 2-3,-3 0-6,1 0-25,-8 0-1,0 2-4,-2 1-3,-10-3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20.0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-1-1 113,'0'0'37,"0"7"-1,0-7-27,10 3-1,-1-3-2,5 0-2,3 0-1,6 0 0,0-1-2,4-1-1,0-2-2,0 2-2,1 2-12,-7 0-22,1 0 1,-8 0-5,-7 0-2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5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23,'-6'-3'31,"6"3"1,0 0-10,0 0-4,0 0-3,0 0-3,0 0-5,8-4-1,1 4 1,0 0-2,5 0 0,0 0 0,5 0 0,-2-4-1,5 1-1,-2 2-1,3-4 0,-4 2 0,0 1-1,0 1 0,-5-1-1,-1 2 1,-7 0-1,4 0-1,-10 0-2,6 0-2,-6 0-8,0 0-21,-12 10-1,4 0-4,-7-4-2,-1 5 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5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54,'0'0'34,"0"0"-1,3 2-15,-3-2-4,18-1-2,-8-2-1,7 1-4,0 0-1,6 1-1,-4-1-2,2 0-1,-1 2 0,-2 0-1,2 0-1,-1 0-2,-5 0-4,-6 1-18,5 3-10,-4 0-2,-9-4-2,7 5-5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8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7 20,'0'0'20,"10"-8"0,-10 8-1,0 0-3,0 0 0,0 0-3,0 0-1,0 0-1,0 0-4,0 0-1,0 0 0,0 0-1,-10-1-2,10 1 1,-13 5-2,5 0 1,-4 0 0,3 4 2,-6-1-2,5 2 0,-5 3 0,1 0-1,-6 2 1,4 4-2,-1 0 1,1 3 0,-1 0-2,3 1 2,0 1-2,1 1 1,3-1-1,3-3 0,1 0-1,5-2 1,1 0 1,1-3-2,8-3 1,2 1 0,4-4 1,-1 1-1,1-5 0,1 0 1,1-3-1,0-1 1,-1-2 0,-1-1 0,-1-3 0,1-1 0,-4-2 0,0-5 0,1 0 1,-8-1-1,0-3 0,-2 2 0,-2-2 0,0 3-1,-6 0 1,-5 3 0,-5 2 0,0 5-1,-1 3 0,-5 0 0,3 5 0,1 1-2,4 2-4,-1-5-16,5 5-15,10-8-2,0 0-2,0 0-5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9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6 17,'0'0'22,"0"0"-3,0 0-3,0 0-2,7-6-1,-7 6-3,0 0 0,0 0 0,0 0-1,0 0 0,0 0-1,0 0-2,0 0 1,0 0-2,0 0-1,-9 5 0,9-5-1,-8 12 2,-1-1-2,-1-2 1,2 4-1,-3 0 0,-1 4-1,-1 2 1,3 2-2,-4 0 1,0 3-1,0 4 1,0 4-1,-1 1 0,3 3 0,0 0-1,1 1 1,4-1-1,3-1 1,-2-1-1,4-3 1,2-4 0,0-2-1,3-3 0,4-1 1,-2-3 0,5-1-2,-3-3 2,1-2-1,-1 1 0,2-5 0,1 2 0,-7-3-2,2 0-3,-5-7-5,7 8-26,-7-8-2,0 0-2,0 0-4,-7 4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2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38,'0'0'36,"7"-7"-2,-7 7-11,0 0-3,0 0-4,0 0-4,-7 0-4,1 2-2,-2 14-2,1 0 0,-5 11-2,1 4 1,3 7-2,-5 2 1,0 5 0,4-1-1,2-3 0,5-3-1,-3-7 1,5-5-2,0-8 2,6-6-2,0-6 2,4-6 0,4-4 0,1-7 0,7-6 0,3-8 0,2-5 1,5-4-1,0-4-1,3-5 1,-3 1-1,-3 0 0,0 3 1,-8 8-2,2 4 2,-9 6-1,-5 7 1,-2 9-1,-7 5 1,1 14 0,-2 6 0,-6 7 1,-1 6-2,-2 9 1,-1 4-1,3 0 1,-2-4 0,4-2-1,-3-6 0,7-5-1,-1-9 1,3-5-1,0-7 0,0-8-1,1 8-2,-1-8-5,0 0-24,0 0-4,4-9-4,-4-1-1,0-3-3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14 45,'-11'-7'33,"11"7"-1,-10-7-13,10 7-4,0 0-4,0 0-3,-6 0-1,6 6-1,0 4-2,6 3-1,2 4 1,-1 7 0,5 0-2,1 5 1,-2 0-1,3 0 0,-5-4 0,1-2-1,-3-3 0,-2-6 0,-2-2 0,0-4-1,-3-8-1,0 0-1,0 0-2,0 0-6,11-7-12,-8-8-12,2-3-2,-1-3-2,-3-5-1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281-1 93,'0'0'35,"0"0"-3,-13 11-18,4 7-5,-9 3-1,1 8-2,-5 0-1,-1 5 0,-3 1-1,1 0-1,-1-2-1,2-4 0,1-6-1,4-2-1,3-5-1,3-3-2,5-4-4,8-9-13,0 0-14,0-7-3,11-3-3,3-3-4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1 109,'0'0'35,"0"3"-2,0-3-26,-7 12 1,4-3-2,-4 6-2,1 0-1,-3 5 0,2 1 0,0 3-1,0-1 0,4 1-1,-4-2 0,4-1-1,2 0 0,1-5 0,0 0 1,3-4-1,1 0-1,3-4 0,3 0-1,-1-7-3,5 0-4,-3-1-27,5-5 1,-3-6-5,-1 1-2,-5-5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37 112,'0'0'36,"0"0"-1,0 0-26,11 1-3,5-1 0,-1-2-3,8 1 0,-2-1-3,4-2-1,-1 2-5,-3-3-25,2 1-4,-3-1-3,-5 0-2,1-4-4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6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16 107 69,'-10'-3'34,"10"3"0,0 0-15,-6-7-5,6 7-2,0 0-3,6-2-3,4-4 0,4 5-1,1-3-1,4 2 0,4 1-1,0-1-1,1-1 0,2 0 0,-7 2-1,6-2 0,-8-1-1,0 0 0,-2 3 0,-2-5-3,-2 1-1,-5-3-7,3 3-25,-9-4-1,0 1-3,-5-1-2,-3-2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50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0 0,'0'0'2,"0"0"1,0 0 0,0 0-2,0 0 2,0 0-2,0 0 0,0 0 0,0 0-1,0 0 2,0 0 0,0 0 2,0 0 0,0 0 1,0 0 0,0 0-1,0 0 1,0 0-2,4 5 1,-4-5-3,0 0 1,0 0-1,0 0 0,0 0 1,0 0 0,0 0 1,0 0-1,0 0 1,0 0 0,0 0 1,0 0-2,0 0 2,0 0-2,0 0 1,0 0 0,0 0-2,0 0 1,0 0-1,0 0 0,0 0 0,0 0-1,0 0 0,0 0 0,0 0 0,0 0 0,0 0 2,0 0-2,0 0 0,0 0 0,0 0 1,0 0-1,0 0-1,0 0-1,0 0 0,0 0-6,0 0-12,0 0-6,0 0 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6.4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0 104,'-10'4'35,"9"7"0,-2-3-26,3 8 0,0-1-1,0 9-2,0-2-1,0 3-1,-2-2-1,2 2 0,-2-4-2,0-3-2,2-1-5,-4-10-15,4 2-16,0-9 0,0 9-4,0-9-5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6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69 7,'0'0'7,"0"0"0,3-7-1,-3 7 1,0 0-1,0 0 1,0 0 3,4-9-2,-4 9 1,0 0 1,0 0-1,0 0-1,0 0 0,0 0-2,0 0 0,0 0-1,0 0 1,0 0-2,0 0 0,0 0 2,0 0-2,0 0-1,0 0 1,0 0 0,0 0-1,0 0-1,0 0 2,0 0-2,0 0-1,0 0 1,0 0-1,0 0 0,0 0 0,0 0 0,0 0-1,0 0 1,0 0 0,-1 9 0,0 0 0,-2 6 0,3 1 0,-2 3 1,-1 6 0,-1 5 0,1 3-1,1 5 0,-4 2-1,-1 2 0,1 2 1,-1-3-1,3-3 0,-5-2 0,5-7 0,2-8 1,2-3 1,0-8-1,0-10 2,15 7-1,-7-7 1,4-8 0,3-1-1,2-8 1,0 2-2,0-6 1,-1-2-1,0-5 0,-2 2-1,0-2 1,-1 1-1,-8 5 0,5 0 0,-5 8-1,0 6 0,-5 8 0,6 12 0,-3 6 0,0 3 1,0 5-1,1 3 1,-1-1 0,4-4 0,-2-4 1,1-5 0,0-4 0,1-4 0,3-4 1,-2-3 0,2-3-1,3-5 1,-3-6 0,2-3-1,1-9 0,6-2 0,-1-7 0,-2-4-1,2-4 1,1-1 0,-2-1-1,0 4 0,-4 1 0,1 4 1,-3 6-2,-2 6 2,-1 6-2,-4 5 1,2 2-1,-3 4-2,-3 7-2,0 0-4,7 5-19,-7-5-9,1 15-2,-1-7-3,-1 1-1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8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6 9,'0'0'23,"0"0"-2,0 0-5,0 0-1,0 0-4,0 0-2,0 0-1,0 0-1,0 0-3,0 0 1,-1-7-2,1 7 0,0 0 0,0 0 0,0 0 2,0 0-1,0 0-1,0 0 0,0 0 0,0 0-1,0 0 0,0 0 0,0 0-1,0 0 1,0 0-1,0 0 1,0 0 0,0 0-1,0 0 0,0 0 1,0 0-1,0 0 0,-9 4 0,9-4 0,-1 9 1,-1 0 0,-1 4 0,3 4 0,-5 7 2,-1 6-1,-1 4 0,-3 7-1,-3 5 0,-1 1 0,-1 0-1,1-2 0,-3-5-1,4-4 1,1-9 0,4-7 0,1-9 1,5-4 0,2-7 0,0 0 0,0 0 0,7-9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9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9,'0'0'23,"0"0"-2,0 0-5,0 0-1,0 0-4,0 0-2,0 0-1,0 0-1,0 0-3,0 0 1,-1-7-2,1 7 0,0 0 0,0 0 0,0 0 2,0 0-1,0 0-1,0 0 0,0 0 0,0 0-1,0 0 0,0 0 0,0 0-1,0 0 1,0 0-1,0 0 1,0 0 0,0 0-1,0 0 0,0 0 1,0 0-1,0 0 0,-9 4 0,9-4 0,-1 9 1,-1 0 0,-1 4 0,3 4 0,-5 7 2,-1 6-1,-1 4 0,-3 7-1,-3 5 0,-1 1 0,-2 0-1,2-2 0,-3-5-1,4-4 1,1-9 0,4-7 0,1-9 1,5-4 0,2-7 0,0 0 0,0 0 0,7-9 0,0-4-1,6-1 1,2-6-1,1-4-1,6-1 1,1-3-1,4 3 0,2 3 0,-5 2 0,0 4 0,1 8 1,-6 5-1,-1 4 0,-6 9 1,-1 6 0,-5 1-1,-2 2 1,-1 4 0,-3-2 0,0-1 0,-4 0-1,-2-5 1,3-3-2,2-3 0,1-1-3,0-8-4,0 6-19,0-6-12,4-2-1,-4 2-3,10-8-2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9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99-1 86,'7'-5'35,"-7"5"0,0 0-20,0 0-4,0 0-2,0 10-4,-3 0 0,-1 4-2,-4 2 0,1 5 0,0 2 0,-4 3-1,1 0 0,-1 2 0,0-1-1,2-1 0,2-1-1,0-3 1,1-1-1,3-3 0,3-5 0,0-1 0,5-3 0,5-2 0,-5-3 0,7-3 0,3-1-2,-1-3-1,2-1-3,-2-9-7,3 5-24,-2-4 0,-4 3-3,-2-4-4,-5 3 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26 114,'0'0'38,"0"0"-2,9 7-26,4-7-2,1 0-2,4 0-1,7 1-2,-1-1-1,0-1-3,3 0-3,-3-6-6,2 4-27,-5-2-1,-3 1-2,-3-4-5,-3 3 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32 119,'0'0'36,"0"0"1,7 4-29,-7-4-1,10 0-2,-3 0-2,3-2 0,3 1-1,1 0 0,0-1 0,0 1 0,-1 1-1,-2 0 0,1-1-1,-1-1-1,-1 1-2,-3-3-4,4 4-21,-11 0-9,13-8-3,-13 8-2,7-12-3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0 126,'0'0'37,"-3"7"1,-1 1-30,0 4-1,0 1-2,-4 5-3,3 0 0,-4 3 1,4 0-1,-4 1-2,6-4 0,-1-1-2,1-6-3,3 0-4,0-11-20,0 7-9,0-7-2,7-2-3,-5-6-1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1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8 93,'0'-10'35,"0"10"-4,0 0-18,5-2-1,-5 2-3,17 6-1,-5 3-1,3 1-1,2 6-1,1 3-1,1 2 0,-1 6-2,-2 3 1,1 1-2,-5 4 1,-3 4-2,-6 1 1,-3 4 0,-3-3 0,-11 2 0,-6-2-1,-5-1 1,-4-3-1,-1-6-2,0-1-3,0-10-12,7 0-22,1-7-1,8-2-4,6-8-3,8-3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2.59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43 59,'0'0'35,"0"0"0,0 0-13,5-4-7,4 0-1,6 2-5,0-2-1,6 2-3,2-1-1,2 0 0,-2 3-1,3-1-2,-5 0 0,-1 0 0,0 1 0,-6 0-1,-4 0 0,-3 0-2,1 0-2,-8 0-7,0 0-25,5-9 2,-5 9-5,-6-10-3,6 10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4.6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264 113 4,'0'0'28,"0"0"4,0 0-10,10-3 0,-10 3-2,4-1-5,-4 1-2,10-6-3,-7 0 0,-3 6-3,11-13-1,-6 5-1,-1-1-1,2-1 0,-5 0-1,-1 0-1,-1 0 0,-9 2 0,-5-1 0,-2 3 0,-7 4-1,-3 0 1,-4 2-2,0 0 1,0 4 0,-1 4-1,4 6 0,2-2 0,8 5-1,4 4 1,4 1 0,8 3 0,2 0 0,13 1 1,4 1-1,7 2 1,6-1 0,1 0 0,3-2 0,3-1-1,-7-1 1,-1-2 0,-8 0 1,-1-2-1,-13-2 1,-6-1-1,-2-1 1,-12-2 0,-7 1 0,-5-1-1,-4-6 0,-1-3 0,-2-4 0,1-1-1,2 0 0,2-5-1,4-3 0,8-5-3,6 3-3,1-6-8,9 3-24,8-1-1,8-3-1,7-2-6,6 0 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2.85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74 6 94,'-7'-7'37,"7"7"-4,0 0-16,-9 0-5,9 7-4,-2 4-1,0 4-3,-2 2 0,-2 5-2,2 3 1,-3 2-1,3 1-1,-2-2 0,-1-2-2,3-3-2,1 0-4,-4-7-18,7-1-12,-2-3-2,2-10-2,0 0-3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3.4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132-3 88,'2'-7'35,"-2"7"-1,0 0-19,0 0-2,-4 6-4,4 7-3,-5 3 0,0 7-2,-1 3-1,-2 8 0,-3 6 1,0 5-3,-3-2 1,2 1-1,1-3 0,0-3-1,-2-6 0,4-4 1,2-8-2,0-5 0,6-8-1,1-7-4,0 0-11,8-4-20,1-11-1,-2-4-1,6-7-5,-5-7 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3.8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50 57 120,'0'-12'35,"0"5"-4,1-3-19,8 0-3,-1 1-4,6 4-1,-1 1 0,7 4-2,-3 2 1,6 5-2,-2 4 1,0 4-1,-1 4 0,0 0 1,-4-1-1,-2 1 0,-6 2 1,0-3 0,-4-4 0,-1 1 1,-3-2-2,0-1 1,-7 0 0,-2-2 0,-5-2 0,-5 5 1,-3-3-3,-3 0 0,-1-2 0,-4 1 0,1 0-5,-1-4-7,8 1-26,-1-6-4,7 0-2,4-3-4,6-5-3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6.47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256 44 14,'0'0'18,"0"0"-1,0 0-2,0 0-2,0 0-2,0 0 0,0 0-3,0 0 2,0 0-3,0 0 0,7 1-1,-7-1 0,0 0 0,0 0-2,0 0 1,0 0-1,0 0-1,4-5-1,-4 5 2,0 0-3,0 0 1,7-8-1,-7 8 1,0 0 0,0 0 0,3-9 0,-3 9 0,0 0 0,0-9 0,0 9 1,0 0-1,0-5-1,0 5 1,0 0 0,0 0-1,-11-5 1,11 5-1,-10-3 1,10 3-1,-13-1 1,6 1-1,-2 0 1,1 0-1,-4 0 0,2 0 0,2 3-1,-2-2 1,0 1 0,2-1-2,0 0 1,1 0 0,7-1 0,-12 3-1,12-3 1,-10 9-1,10-9 2,-7 12-1,4-3 0,0 1-1,1 1 2,2-1-1,0 3 0,6 1 0,-2-1 0,6 4 0,-1 0 1,2 1-1,2-1 0,0 2 1,1 0 0,-1 0 0,-3-3-1,1 0 1,-2 2 0,-5-5 0,0 2 1,-4-1-1,-3-4 1,-4 2 0,-4-3 1,-6-1-2,-2 0 0,-2-1 1,-2-2-1,-1-2-1,3 0 0,-2-2 1,3-1-2,5 0 1,-3-3-3,7-3-2,11 6-18,-6-16-16,8 3 1,4-5-5,9-2-4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7.91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67 98 37,'0'0'32,"0"-8"-1,0 8-11,1-6-4,-1 6-1,0 0-5,0-11-1,0 11-3,0 0-1,0 0-1,0 0-2,0 0 0,0 0 1,0 0-2,0 0 0,0 0 0,0 0 1,0 0-1,0 0 1,0 0-1,0 0 0,0 0 1,0 0 0,0 0-2,0-7 1,0 7 0,0-10-1,0 10 0,6-12 1,-6 12-1,4-13 0,-4 13 0,4-10 1,-4 10-1,2-6 0,-2 6 0,0 0 1,0-7-1,0 7 0,0 0-1,0 0 1,0 0 0,0 0 0,0 0 0,0-8 0,0 8-1,0 0 1,0 0 0,0 0 0,0 0 0,0 0 0,0 5-1,0-5 1,-2 8 0,2-8-1,-1 9 1,-2 0 0,2 2 1,1 3-1,-5 1 1,4 4-1,-2 1 1,-3 2-1,1 0 1,-4 2-1,5-3 1,-3-2-1,3 0 1,-3-2-1,-1 1 0,3-7 1,0 3-1,1-7 1,4 0-2,0-7 2,-5 12-2,5-12 2,0 0-1,0 0 1,0 0 1,0 0-1,5 0 0,-5 0-1,14-8 2,-4 2-1,3-2 0,3-1-2,-2-2 2,3 3-1,-3-1 0,0 0 0,-1 3 0,-3-1 1,-3 2-1,-7 5 0,9-6 1,-9 6-1,0 0 0,0 0 0,-6 0 0,-2 0 0,-2 5-1,0 1 0,1-1 1,-2 2 0,1-1 1,3 3-2,0-2 1,4-1 1,3-6-2,-2 15 2,2-15-1,5 13 0,-5-13-1,14 12 2,-4-6 0,1-2 0,2 1-1,-3-2 0,1 0-3,3 2-4,-14-5-22,15 2-8,-15-2-2,0 0-3,4 8-4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8.58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82 0 89,'0'0'36,"0"0"-2,0 0-20,0 0-3,0 8-2,-1 0-4,-1 2-1,-2 3 0,-2 3 0,-2 2-1,2 3 0,0 2-1,-4-1 0,2-1 0,1 1-1,0 0 0,0-1 0,1-4-1,3-1 1,3-4-1,0 0 1,3-5-1,4 1 1,3-6 0,0-2-1,4 0-1,0-4-2,2-3-1,-2-1-3,2 3-9,-6-8-22,0 4-1,-9-4-2,-1 3-1,-6-1 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8.79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4 23 76,'-7'0'37,"7"0"0,0 0-15,0 0-7,0 0-3,9 0-5,4-2-3,1 1 0,0-1-2,6 0-1,1 1-3,-3-5-5,6 4-29,-4 0-1,-4 0-3,-2 0-1,-2 0-4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9.04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33 110,'0'0'38,"7"2"-2,2-2-19,-2-3-11,6 2 0,-2-2-3,3-1-1,1-1-1,-1 2-2,0-1-1,-4 1-5,6 3-26,-8-1-4,3-1-2,-2-2-2,1 1-3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9.27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47 0 124,'-3'9'38,"2"1"0,-8 5-30,8 5-1,-2 5-1,2 2-2,-4 3 0,1 0-2,1-1-2,0-3-2,2-1-7,-6-6-28,6-7-2,1-12-3,-5 8-2,5-8-3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61 54,'0'0'30,"0"0"-5,0 0-5,3-11-4,-3 11-4,0 0-2,0 0-2,1-9-1,-1 9-2,0 0-1,0-11 0,0 11-1,-1-7 0,1 7-1,-8-8 0,0 2-1,2 2 1,-5 1-1,-3 2 0,-1 1 0,0 0 0,-8 4-1,3 4 1,-4 1 0,4 1-1,2 2 1,-4 1-1,8 0 0,6 1 0,-1 0 0,9 3 0,2-2 0,8 3 0,4 0 0,1 1 0,2-1 1,6 3-1,-4-3 0,-1 0 1,3-1-1,-5 0 1,-5 0 0,1-1-1,-4-2 2,-4-1-1,-1 0 1,-3-2-1,0-1 1,-3 1-1,-1-5 2,-9 2-1,1-2-1,-1-1 1,-6-4-1,4 3 0,-5-4 0,0 0 0,3 0-1,1-4-1,2-2-1,-1 0-2,5 3-6,0-4-25,10 7-5,-6-12-4,6 3-2,3 1-3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5.39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28 87,'7'-12'37,"-7"12"-3,0 0-20,0 0-5,0 8 2,0 2-6,-2 12 0,-5 0-2,3 6 0,-6 7-1,4 3 1,-4 2-1,3-7-1,-3 0 0,5-4 0,-4-7 0,5-4-1,4-6 1,-1-5 0,1-7 0,0 0 0,0 0 0,1-14 0,2-2 1,2-5-1,3-6-1,-1-3 0,1-7 1,4 0-1,-5-1 0,3-1 1,-3 5-1,1 4 0,-2 5 0,1 7 0,-3 11-1,-4 7 1,10 14 0,-7 8-1,3 9 1,2 3 0,-1 2 0,5 0 1,-1-5-1,2-3 1,1-9 0,0-3 0,2-11 0,1-5 0,1-5 0,2-9 0,-3-3 0,2-3 0,-1-9 0,4-2-1,-8 0 1,0-2-1,0 2 0,-5 6 0,1 7 0,-3 8-1,-7 10 1,7 11-1,-6 14 1,-1 9 0,0 7 0,0 4 1,0 3-1,0-2 1,0-3 0,0-3-1,0-9 1,0-5-1,0-8-1,2-8 0,-2-10-2,0 0-5,15 0-17,-8-11-15,-1-7-1,4-5-5,-3-5-1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19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 0 27,'0'0'33,"0"0"0,0 0-15,-4-7-4,4 7-3,0 0-2,0 0-3,0 0-2,0 0-2,0 0 0,0 0 0,0 0-1,-3 4 1,3-4-1,0 0 1,-3 10 1,3-10-1,-2 11 0,-1-1 1,-4-3 0,4 9-1,0 0 0,-6 6 1,4 6-2,-4 4 3,1 4-3,-2 2 1,5 3-1,-5-4 0,5-1 0,1-4 0,0-7-1,4-2 0,0-8 1,7-2-1,-3-3 1,8-4-1,-4-5 0,6-1 1,4-3-1,-1-2 0,2-5-2,-4-1 0,3 0-5,-3-5-8,-3 0-21,-7-1-1,-5 5-2,-5-3-4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39 78,'-10'1'36,"10"-1"-1,0 0-21,7 0-4,2 0-5,12 0-1,-4-1-1,9 0-1,-2-1-3,2-4-6,2 2-25,-2-2-4,-7-3-3,4-2-1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22 33,'-11'-2'33,"11"2"-10,0 0-3,-6-3-5,6 3-2,0 0-3,0 0-3,0 0-1,0 0-1,0 0-2,0 0 2,0 0-3,9 0 1,-1 0-2,-1 0 1,5-4 0,2 3 0,0-2 0,2 2-1,-1 0 0,1-1 1,-3 1-1,1 1-1,-1-2 0,-6 2-1,1 0-4,-8 0-5,9 0-23,-9 0-3,0 0-2,-9 5-4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-1 1 71,'0'0'32,"-3"8"-5,3-8-18,0 0-1,1 0 0,11 0-2,-7 0-2,8 0 1,0-1-2,4 0-1,3 0-1,1 0 0,-3 1-4,5-1-10,-4 1-19,-1 0-4,1 1-1,-2 0-4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183 123 11,'0'0'12,"0"0"-1,0 0 2,0 0 3,9 8-1,-9-8-1,0 0 1,0 0-2,12-2-1,-7-6-1,0 4-2,0-5-2,3 1-1,-5-3 0,5 2-3,-5-2 1,0 2-1,-3-3 1,0 2-2,-3-1 2,-4 2-1,-4 1 0,-6 2-1,-3 3 0,3 1-1,-6 2 0,2 7 0,-2 7-1,2 5 1,2 6-1,2 2 0,-1 5 0,6 2 1,5-1 0,0 1 0,6-6 0,1-4-1,7-4 1,1-6 0,7-5 0,3-6 0,1-4-1,8-7 2,-3-5-2,4-2 1,-2-3 0,2-3-1,-1-1 0,-4-3 1,-3-1-1,-5 1 0,0 2 0,-7 3 0,-2 2 0,-6 4 0,0 14 0,-2-4-1,-9 11 1,1 11 0,0 3 0,-3 6 1,2 4 0,7 3 0,-1-1-1,5-2 1,5-4 0,2-4 0,4-5-1,3-4-1,1-1-2,-3-7-3,4 2-12,-9-8-20,3 1-1,-10-1-2,13-2-5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7 45,'0'0'39,"0"0"-3,4-8-16,-4 8-5,0 0-3,0 0-1,0 8-4,0 0-1,-4 3-2,0 5 0,1 2-1,0 4 0,-3 5 0,-1 2-1,4-1-1,-2 3 0,0-4 0,4 0-1,0-5 1,1-2 0,1-5-1,0-4 1,7-3-1,-1-5 0,5-2-3,-3-1-1,5-6-3,-5-8-13,5 1-17,-1-2-3,-6-2 0,-1-1-4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9 76,'-13'4'37,"4"-1"0,6 4-15,3-7-12,6 3-3,7-3 0,5 0-2,1-1-2,5-2 0,0 0-2,3-1-1,0 4-5,-6-4-22,3 4-10,-6-4-2,-4 2-4,1-4-1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168 10 33,'0'0'31,"0"0"-9,0 0-3,0 0-2,3-4-4,-3 4-1,0 0-3,0 0-1,0 0 0,0 0-2,0 0-1,-3-2-1,3 2-2,-12 0 2,4 0-3,-1 0 1,-2 0 0,-2 0-1,2 0 0,-3 0 0,-1 0 0,1 0 0,0 0 0,4 0-1,-3 1 1,5 1-1,2 0 0,6-2 0,-8 11 0,5-3 1,3 4-1,3 2 1,-1 2-1,4 6 1,1 1 0,0 3 0,0 1 0,0 5 0,-4-2 0,-1 0 0,-2 2 0,0-3 0,-2 1 0,-1-3 0,-2-3 0,-2-4 0,4-3 0,-3-4 0,2-2 0,2-1-1,2-10 1,0 7 0,0-7 0,8 2 0,-1-2 1,3 2-1,-3-1 0,4 1 0,2-1-1,0 0 1,-2 1-1,-1-2 0,1 0-1,4 0-1,-3-2-2,-2-4-5,9 5-22,-9-6-8,2-3-3,-2-2-1,3-2-4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37 48 100,'0'-7'37,"0"7"-2,-7 0-24,7 10-6,-2 6 1,2 5-3,-1 3 0,1 5-1,-3 3 0,3 1 1,-2-2-2,2-2 2,-1-2-1,1-5-1,-1-3 0,-2-5 1,3-5-1,0-9 1,-2 7-1,2-7-1,-3-5 0,1-4 0,-1-4 1,1-4-1,-2-4-1,4-6 1,-1-4 0,1-2 0,1-5-1,5 1 1,2 2-1,4 4 1,-1 5-1,2 5 1,4 9-1,0 5 1,0 7 0,3 4 0,-3 7 1,1 4-1,-2 2 1,-5 1 0,1-1-1,-4 3 1,-6-1 0,-2-2 1,-3-1-2,-10-1 1,-3-1-1,-5-3-1,0 2-1,-3-6-3,4 3-7,3-5-19,7-3-7,10-2-4,0 0-2,13-6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31 1 97,'0'0'37,"0"0"-1,-3 7-26,1 6-3,-3 3-1,0 4-3,-1 3-1,3 2 0,-3-2 0,5 1-1,0-5 0,1-2 0,0-5 0,4-4 0,3-7 0,6-1 0,-1-6 0,3-4 0,0-5 0,1-3 0,0-6 0,-1-1-2,-1-2 1,-1 3 0,-4 1 0,-2 6 0,-6 3 0,-1 14 0,0 0 0,0 7 2,-3 13-2,-4 2 1,0 7 0,-1 3 1,2 2-1,-3-2-1,5-4-2,3-4-4,5-3-9,3-10-22,4-6 0,5-5-3,4-9-5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06.3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184 27 52,'7'-11'34,"-7"11"-1,7-7-15,-7 7-1,0 0-5,0-9-2,0 9-4,0 0-1,0 0-1,-10 6-1,0 3-1,-3 6 1,2 3-2,-7 4 2,0 8-1,0 2 1,0 8-1,-2 2 1,3 2-1,2 2 0,4 4 0,4-2-1,-2 3 1,7-3-2,2 1 2,1-6-2,6 1 1,2-5 0,2-5 0,3-2 0,0-9-1,2-5-1,1-3-1,0-2-5,-6-11-18,5 2-14,-3-4-2,-2-4-3,-1-3-4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135 1 96,'0'0'39,"0"0"-2,-4 3-23,-6 1-5,4 6-3,-1-4-2,0 2-2,3 4-1,2-2 0,2 2 0,0-2 0,6 1 0,2 2 1,-2 2 0,0 1 1,-1 2 0,0-1 0,-5 2-1,0-3 2,-6 1-1,-3 0 0,-3-3-1,-4-3-1,-1-5-1,-2 2-3,4 0-4,-5-8-20,11-1-13,1-9-2,8 2-2,1-5-3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1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 0 122,'-2'12'38,"-5"7"0,-6-2-29,6 7-3,-1 1-2,1 5 0,-3-3-3,4-1 0,0-2-1,1-3 1,3-4 0,2-4-1,0-6 0,0-7 0,0 0 1,4-1-1,1-7 0,0-3 0,0-3-1,-1-2 1,3 3-1,-3-2 1,-1 4-1,3 0 0,-5 3 1,-1 8 0,12-5 0,-12 5 1,8 0 0,1 0 0,3 0 0,3-3 0,0-3-1,2-4 1,5 0 0,-1-4-1,0-1 0,1-2 0,-7 2 1,-1 4-1,-5 3 1,-9 8-1,0 0 2,4 4-1,-10 11 0,-2 5 0,-5 3 1,-1 2-1,0 0 0,2 1 0,2-5-1,2-2 0,2-5-2,2-3 0,4-5-4,0-6-3,4 3-14,-4-3-17,13-8 0,-6-5-3,3 0-3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45 17 97,'6'-12'39,"-6"12"-3,8-6-25,2 6-2,0 0-1,0 1-1,2 3-2,-2 5-1,-2-1-1,3 4 0,-5 2 1,0 5-1,-2 2-1,0 3 0,-2-1-1,-1-1 1,-1 0-2,2-3 0,-2-2 1,0-3-1,0-7 0,0-7 1,0 7-1,0-7 1,0 0 0,0 0-1,0-5 0,0 5 1,0-8-1,0 8 0,0-13 0,0 13 0,0-8 0,0 8-1,0 0 0,0-8 0,0 8-1,0 0 1,0 0 0,0 0 1,0 0-1,0 0 0,0 0 1,0 0 0,0 0 0,0-6 0,0 6-1,0 0 1,0 0 0,0 0 0,0 0-1,5-1 1,-5 1 0,0 0-1,0 0 1,0 0-1,0 0 0,0 0 0,2 3 1,-2-3-1,0 9 0,0-9 1,0 13 0,0-6 0,-3 1 0,0 4 0,0 0-1,0 4 1,1 3 0,-1 0 1,-2 2 0,4 1 1,-2 0 0,0 0-1,2-1 1,-1-5-1,2 1 1,-2 0-1,0-1-1,2-4 0,0 0 0,0-1 0,0-4 0,0 0 1,0-7-1,0 9 1,0-9-1,0 0 0,-1 7 1,1-7-1,0 0 0,0 0 0,0 0 0,0 0 0,-7 5 0,7-5 0,-9 0 0,9 0 0,-13 0 0,6 0 0,-3 0-1,0-2-1,0 2-3,-5-3-15,6 3-15,-5 0-6,1-2-2,5-1-5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6 9,'0'0'15,"0"0"-1,0 0 0,0 0 0,0 0-2,0 0 1,0 0-2,0 0-1,0 0-1,0 0 1,-10 0-3,10 0 2,0 0-3,0 0 0,0 0 0,0 0-1,0 0-2,0 0 0,0 0-2,0 0 1,0 0-2,0 0 1,0 0 0,0 0 0,8 1 0,-3-1 1,3 0 0,1 0-1,-1 0 2,4 0-1,-2 0-1,0 0 1,0 0-1,-1 0 0,1 0 0,3 0 0,-3 0 0,-1 0 0,3 0 0,0-1-1,-1 1 1,-1-1 0,0 1 0,-3 0 0,-7 0 0,13 0-1,-13 0 0,8-1 1,-8 1-1,0 0 1,0 0-1,0 0 0,0 0 0,0 0 0,0 0-1,0 0-2,0 0-3,0 0-5,0 0-21,0 0-4,-8-1-2,1 1-5,-2-4 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85,'0'0'35,"0"0"-1,-10 5-23,10 7 0,0 1-2,5 6-2,-3 1-2,3 6 1,-2-1-1,1 2-1,2-2-1,-6-2 0,0-4-1,0 0-2,0-4 0,0-4-4,0 1-6,0-12-24,0 10-3,0-10-2,0 0-4,0 0 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147 136 32,'0'0'32,"0"0"-1,0 0-14,0 0-3,0 0 0,2 0-2,3-5-3,-5 5-2,8-17-1,-1 10-1,-2-7 0,-1 3-1,-1-3 1,1 1-2,-4 0-1,0 1 1,-7-1-1,3 5 0,-8 1 0,-1 5-1,1 4 0,-7 8 0,1 5-1,1 7 1,-6 5-1,4 5 2,2 1-1,5 1 1,3-3 0,5-4-1,4-3 1,4-5-1,7-7 0,4-5 1,2-4-2,4-3 0,-1-9 0,3-1 1,-6-3-1,3-2 0,-5-4 0,1 0-1,-5 1 1,-1 2 0,-4 1 0,-3 6 0,-3 2 0,0 7 0,-5 3 0,1 8 0,-6 7 0,6-1 1,-5 6 0,5 0 0,1-1 0,2 0-1,1-3 0,0-2-3,4-3-3,-1-4-6,8-3-24,-2-3-2,2-1-2,1-3-2,2 0-2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48 0 100,'0'0'36,"0"0"-2,0 0-23,0 0 0,3 6-4,-3 7 0,-2 1-3,-2 5 0,-3 3-1,1 4-1,-2 2 0,1 4-1,-2-3 0,3 3 1,5-5-2,0 0 1,1-7-1,1-2 0,3-5-1,6-3 0,-3-6-3,2-4-2,5-2-5,-7-9-19,6 0-6,-3-3-2,-2-4-2,-2-2-1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30 31 108,'-16'5'37,"5"0"-2,11-5-21,-3 11-5,9-8-2,15 3-2,-1-4-1,8-2-1,2 0-2,2-2-1,-1-3-2,-4-2-5,3 4-23,-8-6-6,-2-1-3,-6-2-3,-1-2-1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201 32 58,'0'0'36,"0"0"-1,0 0-17,0-12-3,0 12-2,-3-5-4,3 5-1,-14-8-3,3 6-1,-2-1 0,-2 3-2,-1 0 0,-1 0 0,0 4 0,-3 1-1,3 0 0,3 1 0,2 2 0,4 3 0,-1-1-1,6 4 2,2 4-2,1 6 1,0 3 1,3 1-1,0 4 0,4 5 1,-4-3-1,-1 4 1,0-6-1,-2 2 1,0-4-1,-4-2 0,1-3 0,-4-4 0,1-4 0,3-2-1,-3-4 0,4-2 0,2-9 0,0 12 0,0-12 0,2 5 0,-2-5 0,12 5 0,-2-3 0,-3-2 0,4 1 0,3-1 1,1 0-2,0-5 1,1 1-2,2-2-3,4 2-5,-7-5-18,7 4-11,-1-6-1,0 1-3,1-5-2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17 111 107,'-9'-8'37,"9"8"-2,-6 13-20,6 3-9,0 3 0,3 5-1,0 2-2,2 6 0,-3-2 0,-2-1-1,0-2 0,0-4-1,0-7 0,0-2 0,-3-4 1,3-10-1,0 0-1,0 0 1,0 0-1,-7-17 0,7 0 0,0-3-1,0-6 0,1-4 1,5-5-1,-3-4 0,1-1 1,6 2-1,-3 3 1,4 3-1,3 6 1,2 6 0,1 13 0,4 6 0,-3 6 1,-1 11-1,-2 2 1,-1 5-1,-2 1 1,-5 1 0,-1 0 0,-6 0 0,-10-4 0,-3-4-1,-1 1 0,-6-7-1,-2-1-3,0-4-5,5 1-14,-5-7-15,10 0-1,3-2-3,9 2-2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0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 29 26,'0'-8'34,"0"8"-1,-3-12-12,3 12-2,0-10-4,0 10-4,0 0-3,0 0 0,0 0-4,0 6 0,0 6-1,2 9-1,-1 8 2,4 8-2,2 3 0,-3 11 1,6 2-1,-4 0 0,2 2 0,-4-1 0,3-6-1,-1-7 0,-2-4 0,5-6 0,-8-9 0,5-5 0,3-8 1,-5-6 0,6-4 0,-5-10 0,5-8 0,0-3 0,0-6-1,4-3 0,1-8 0,-1-2-1,1-2 0,0-4 0,0-3 0,-1 1 0,-1 6 0,0 0 0,-2 4 1,-1 8-1,-4 5 1,0 6-1,1 10-1,-6-1-1,-1 11-2,3-5-5,-3 5-14,11 5-15,-8 4-2,0 1-2,6 0-3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 77 108,'4'4'36,"-2"5"-1,-4-4-26,1 9 0,-2 1-2,-1 3-2,2 3-1,2 2-1,0-4 0,6 0 0,-2-5 0,8-1-1,2-5 1,6-4-2,4-4 1,4-4-1,1-7-1,2-2 1,-3-2-1,2-4-1,-3-4 1,-10-2-1,-8-4 1,-5 0 0,-11 2 0,-10 4 0,-9 0 0,-5 8 0,-3 9 0,-4 6 0,2 8-1,2 9-1,10 6-4,4-3-9,16 5-22,4-5-1,13-4-3,6-6-3,16-5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24 121,'0'0'37,"0"0"-2,-5 18-26,0 4-3,4 5-1,-1 4-2,1 4 0,0-3-1,1 0 0,0-1-1,-2-7 0,1-2 0,1-8 0,0-2 0,0-12-1,0 0 0,0 0-1,0-9 1,0-6-1,1-4 0,1-3 0,-1-6 0,2-1 1,0-4-2,4-1 2,-1 4 0,3-2 0,4 6 0,3 5-1,-2 6 1,5 6 0,-1 8 1,3 2 0,-5 8 0,0 3 0,-5 3 1,-4 0-1,-3 2 1,-4-1 0,-4 0-1,-6-2 0,-1 1 0,-9-3 0,1 0-1,-1-4-1,-2 1-5,2-7-11,4 2-21,2-4-1,4-1-3,7-6-4,3-1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55 83,'-2'-13'38,"4"6"-2,2-2-16,9 4-9,1-4-1,6 4-3,2 2-2,4 1-1,-3 1-2,1 1 0,-3 2 0,1 2-1,-7 3 0,-1 5 0,-4-1-1,-5 4 2,-4 6-2,-1 1 1,0 5-1,-1 4 1,-8 3 0,3 2 0,2 4-1,-2-4 1,4 1-1,2-4 1,0 0 1,0-2-1,0-3 0,0-2 1,0-4 0,0 3 0,-2-3-1,-1-1 1,-5-1-1,2-6 0,-5 0 1,2-3-1,-1-1 0,-4-7-1,0-2 1,-6-1 0,3-1-1,0-3-2,0-2-2,-4 0-7,3 4-20,-1-2-10,-4 2 0,2 2-5,-5-2-4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246 76 32,'0'0'30,"10"-4"-11,-6-4-1,2 2-4,-2-1-3,-4 7-2,10-13-1,-10 13 0,6-12-1,-6 12 0,2-12 0,-2 12-1,0-8 0,0 8-2,-8-5 2,8 5-3,-14-1 0,4 1 0,3 1-1,-6 2 0,-3 4 0,2 0 0,0 3-1,-2 3 0,1 0 0,0 1-1,3 2 1,2 1-1,5 0 1,5 1-1,0 1 0,9 0 1,-1 1-1,5 2 1,1 1-1,2-1 1,0-2 0,-1 2 1,-2-4 0,0 1 0,-5-2 1,-1-4 0,-4 1 0,-1-5 0,-2-2 0,0-7-1,-17 8 0,2-6-1,-3 0 0,-5-2 0,-2 0-1,-5 0 0,1-3 0,0 2-2,4 1-1,1-1-5,12 1-16,4-1-13,8 1-3,6-13-4,14 7-3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25 18 28,'6'-12'32,"-6"12"2,2-7-9,-2 7-6,0 0-4,0 0-3,0 0-2,0 0-2,3 6 1,-3 3-3,0 5 0,-3-1-2,2 6 0,0 1-1,-4 2 0,0 3-1,2 2-1,0 0 0,-1-1 0,-1-3 0,4 0-1,0-3 0,-1-1 1,2-7-1,0 0 0,3-6 0,-3-6 0,10 7 0,-10-7 0,14 1-1,-10-2-2,8-2-2,-7-4-5,8 4-17,-3-9-9,-3 3-3,-2-3-1,-3 0-1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2-2 77,'0'0'35,"-7"0"0,7 0-11,0 0-15,10 8-1,0-8-2,6 2-1,2-2-2,1 0-2,1 1-1,0-1-3,0 0-5,-7-1-23,7 1-2,-4-2-4,-3 2-2,-2-2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45 121,'14'0'36,"-6"-2"-1,5 2-27,-1-4-3,3 1 0,-2 0-4,1 0-3,0 3-7,-2-4-21,2 0-5,-6-1-3,7-1 0,-5-5-3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39 0 124,'-6'7'38,"1"11"-1,-4-3-26,4 8-3,0 3-3,4 4-1,-3-3-2,1 1 0,3-1-3,0-6 0,4-1-4,0-11-5,5 0-25,-9-9-3,11 0 0,-11 0-5,13-12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0 110,'0'11'37,"-6"4"-2,5 3-23,-8 2-6,8 8 0,-8-2-2,6 2-1,0-1-3,2-1-2,1-1-8,0-6-25,0 0-1,1-9-3,4-3-5,-5-7 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 40 59,'0'0'35,"-11"0"0,11 0-16,-7-1-7,7 1 0,0 0-4,0 0-2,0 0-1,8-2-1,6 2-1,5 0 0,2 0 0,3 0-1,3-2-1,-1 2 1,-1 0-1,-2 0 0,-3-1-1,-4 0-2,-2-3-2,-1 4-4,-13 0-19,5-11-8,-5 11-4,0-11 0,-4 3-3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0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89-1 81,'0'0'34,"0"0"-1,0 0-23,0 11-1,0 7-1,-2 4-3,-2 8-2,-2 3 1,2 9 0,-2 2-1,1 2 0,-1-1-2,-4-3 1,3 0-1,-2-6 0,-1-5 0,4-5 0,-2-3 0,2-6 0,5-6 1,-3-2-1,4-9 0,0 0 0,0 0 0,0 0 1,1-9-1,3 1 0,5-7 0,-1 2-1,5-6 0,1 0 0,-1 1-1,4 2 1,1-2-1,0 4 1,-2 5 0,-3 4-1,1 4 2,-4 1-1,0 6 0,-6 5 1,2 5 0,-5 1 0,-1 2-1,0 0 1,-7 2 0,3-2 0,-5 2-1,4-5-1,-4-2-2,4-3-4,0 2-9,1-5-22,4-8 0,-2 7-3,2-7-4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13-1 66,'0'0'36,"-9"0"0,9 0-17,-3 23-3,1-7-4,2 7-2,0-1-1,0 5-2,0-2-1,2-2-3,0-2-1,-1-5-6,5-1-22,-3-4-10,-3-11-2,11 3-4,-2-4-4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185 125 53,'0'0'32,"9"-10"1,-9 2-17,0 8-2,9-16-3,-1 8-2,-7-4-1,0 5-2,-1-7-1,0 4 1,-1-5-1,-5 6-2,-4 0 1,-2 4-1,-4 3-1,-2 4 0,-4 6 0,-1 10 0,-1 4-1,3 5 1,-2 4 0,6-1 0,4 0 0,6-2-1,7-1 1,6-8-1,5-4 1,8-6-2,4-5 1,-1-3-1,5-3 1,-4-6-1,1-3 0,-2-4-1,-3 0 0,-3-2 1,-2-1-2,0-2 2,-4 6-2,-3 1 1,-1 5 1,-6 8 0,0 0 0,0 7 2,0 9-1,-4 6 1,1 3 0,2 3-1,-2 1 1,3-1-1,3-3 0,-1-3-2,6-1-1,-3-8-4,8 2-7,-7-9-23,4-1-1,-2-5-4,2-4-2,0-3-1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34 0 128,'0'0'36,"0"0"1,0 0-28,0 0-1,0 6-2,0 5-3,0 7 0,-4 4-1,1 4-1,-3 6 1,0 6-1,2-6 0,0 2-1,1-1 1,0-4-1,3-3 1,0-5-1,7-4 0,0-8-1,5 1-1,-2-9-3,4 2-6,-6-6-23,4-5-3,-4-2-3,-2-4-3,-6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66 121,'-6'2'37,"6"-2"0,0 0-26,11 2-4,8-1-2,5-1-1,6-1-3,2-2-4,1-6-6,5 2-26,-7-3-2,0-4-1,-7 2-4,-1-4-2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189 25 88,'0'0'37,"13"0"-2,-13 0-20,0 0-3,5-9-1,-5 9-3,0 0-3,-8-10-1,-1 7-2,-2 0 0,-6 3-1,0 0-1,0 0 1,-3 4-1,-1 4 1,5-1-1,0 4 0,2 4 1,6 4 0,1 5-1,2 5 0,4 5 1,1 4-1,0 4 1,1 3 1,1-1 0,-2 1-1,0-4 1,0-2-1,-2-7 1,-3-3-1,2-4 0,-2-8-1,3 0 1,0-9-1,-1 1 0,3-9 1,0 7-1,0-7 1,12 5-1,-4-2 0,-1-2 1,3 2-1,0 0 0,2 0 0,-1-1 1,3-2-2,-2 0-1,0 0-3,0-5-8,3 1-25,-5-4 1,2 1-5,-4-6-3,2 4-1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83 14 40,'0'0'29,"0"-9"-5,0 9-4,0-6-2,0 6-4,0 0-3,0 0-3,0 0 0,-6 2-2,3 8-1,-3 6-1,-1 4 0,0 4-1,-1 5-1,1 3 1,-2-2-1,1-2 0,-1-4-1,5-1-1,-2-7 1,5-3 0,-1-4 0,2-1 0,0-8 1,0 0-1,0 0 0,5-5 0,0-6 0,1-2 0,-3-4 0,4-6-1,-1-2 0,2-1 0,-4-4 0,1 2 0,0 4 0,0 3 0,-4 7 1,-1 14-1,0 0 0,6 11 0,-5 12 0,0 6 1,2 4 0,0 2 0,4 1 1,2-5 0,1-4 0,0-5 0,0-6 1,2-6-1,0-7 1,2-2-1,-3-3-1,2-8 0,-3-6-1,0-2 0,0-4 0,0-4-1,-2-1 0,-3-4 0,2 4 0,-4 2-1,1 6-3,-4 3-3,0 16-5,0-11-21,0 11-4,0 11-3,0-1-1,0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0 115 81,'1'16'38,"-1"0"-5,3 7-19,-3-3 0,6 3-1,-2-4-3,7 0-2,-1-5-2,5-4-1,0-4 0,6-6-1,-1-2-2,0-5-1,0-8-1,0-1 1,-4-5-1,-2-4-1,-6-6 1,-3 3-1,-5-5 2,-7 0-1,-6 6 0,-4 5 0,-5 8-1,0 7 2,-4 7-1,2 6-1,1 7-1,2 4-2,7 3-4,0-8-20,12 2-10,2-7-2,10-1-2,3-6-4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4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33 121,'-4'-7'37,"4"1"-1,6 0-28,4 1-2,11 2-1,4-1-1,2 3-1,6 1-2,0 0 1,-2 0-1,0 1 0,-7 5 0,-4 4 0,-4 2-1,-9 5 0,0 1 1,-5 9-2,-2 1 1,0 5 1,-5 5-1,1-1 0,-3 4 0,1 2 1,-1-3 0,1 2 0,1-4 0,-1-1 0,2-4 1,0-3-1,-2-2 1,5-4-1,-4-5 0,2-2 0,-2-8 0,0 1 0,-4-5 1,0-3-1,-2-2 0,-1 0 0,-5-1-1,0 0 0,0 1-2,-4 0-5,8 1-21,-3-1-10,2 0-3,1 0-3,6 0-5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5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179 81 9,'10'-9'25,"-3"3"-7,4-1 1,-4-1 1,5 3-1,-8-5 0,5 6-4,-8-5-3,-1 9-1,3-12-1,-3 12-3,-4-8 1,4 8-3,-19-4-1,5 4 0,-6 0-1,0 0 0,-4 3 0,3 4-1,-1 3 0,2 5 0,6 2-1,3 3 0,4 4-1,7 2 1,3 1-1,9 3 1,4-2-1,5-3 0,6 4 1,-2-5 1,1 1-1,-3-4 1,-3-1 0,-7-3 0,-6-3 1,-7-1-1,-7-2 0,-12-1 0,-6-5-1,-4 2 0,-3-1-1,1-2 0,-2-2-1,7-2-1,5 1-4,5-1-4,16 0-21,0 0-7,0-12-2,9 4-4,7 3-1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5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69 0 7,'0'0'19,"0"0"-2,0 0 3,0 0-4,0 0 1,0 0-2,0 0-3,0 0 0,0 0-1,0 0-3,0 0 0,0 0 0,0 0-1,0 0-1,0 0-1,0 0 1,0 0-2,0 6 0,-4 4-1,-1 1 0,-2 4 0,2 2 1,-4 4-1,2 3-1,-3 3 0,4 1 0,1 1 0,-2-1-1,4-2-1,3-2 1,0-1 0,4-7-1,2-4 1,4-2 0,1-3-1,0-3 1,1-3-2,2-1-2,0-1-2,-5-8-3,5 6-22,-7-7-7,-1 2-2,-6-3-3,-2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38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109 1 93,'0'0'37,"0"0"-3,0 0-21,7 4-5,-7 7 1,0 1-3,-6 5-1,4 7-2,-6 0 1,0 5-1,-1 0 1,-2 4-2,-3-5 0,2 4-2,0-2 1,0-4-1,7-2 0,-5-6 0,5 0 0,3-4-1,2-6 2,0 0-1,0-8 0,7 10-2,4-10 0,-2 0-3,3 0-2,-2-9-9,5 4-22,-4-2-1,-3-1-3,-1-1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5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41 113,'0'0'38,"-10"0"-2,10 0-24,4-2-4,9 1-1,1-4-3,2 3-2,5 1-3,2-3-2,1 4-5,-4-9-22,4 7-5,-6-5-4,1 4-1,-6-2-4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74 122,'11'0'37,"2"-7"0,7 4-27,-2-2-5,5 0 0,0 1-4,-2-4-3,3 4-3,-5-3-6,3 2-26,-10-3 1,1 1-3,-4 1-2,1 1 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09.25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26 3 78,'6'-7'37,"-6"7"-1,1 5-16,1 11-4,-2 1-3,-2 8-3,-4 4-3,1 3-2,-2-2-1,1 3-1,2-2-1,1-6-3,1-4-2,2-9-7,5 0-26,-5-12-2,17 4-3,-10-7-2,1-7-3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17.28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86 57 47,'0'0'34,"-12"0"-2,4 0-15,8 0-4,-12 5-2,12-5-3,-16 8-2,9 2 1,-2-3-3,2 5-1,2-3 0,0 7-1,1-3 0,4 2 1,0-1-2,6 0 1,1-1-1,1-3 0,4-1 0,2-1 1,2-6-1,-1 0 0,2-2 0,0-2 0,0-3 1,0-4-1,0-1 0,-1-1-1,-5-3 1,2 0 0,-4-3-1,-2 2 1,-3-2 0,-2 1 0,-2 0-1,0 0 1,-8 2-1,0 0 1,-3 2 0,-2 1-1,-1 5 1,-4 3-1,1 2 1,-2 3-1,2 5 1,-2 9-1,2-1 1,1 3-2,4 1-4,-1-2-17,10 0-15,-1-2 0,4-4-5,0-11-3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38.660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132 35 8,'7'-7'15,"-7"7"-4,0 0-1,0 0 2,5-8-4,-5 8 2,0 0 0,0 0-1,9-7 0,-9 7 0,0 0 0,3-7-1,-3 7 0,0 0-1,0 0 0,0 0-2,0 0 1,4-6-1,-4 6 1,0 0-1,0 0-1,0 0-1,0 0 1,0 0 0,-4 0-2,4 0 1,-9 6-1,9-6 1,-8 11-1,-1-4 0,4 1 1,-3 1-1,1 2 0,-3 0-1,2 1 1,-1 0-1,1 0 0,-1 3 0,1-1-1,-4 3 0,4-2 0,-2 2 0,4 0 0,-2 0 0,2-1 0,2-1 0,1 0 0,3 0 0,0 0 0,7-5 1,0 3-1,3-5 1,3 1 0,4-3-1,3-2 2,0-4-1,1 0 0,0-2 1,-2-5-1,1-2 0,-3-2 0,-2-1 0,-3-1 0,-4 1 0,-2-4 0,-6 3 0,-4 1-1,-6 1 1,-6 3 0,-4 4-1,-3 2 1,-1 2-1,-1 3 0,3 3-1,4 0-1,4 3-3,2-5-7,12-4-27,0 0-2,9 3-2,4-7-4,8-5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39.4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177 17 47,'0'0'36,"2"-9"-7,-2 9-9,0 0-3,0 0-2,0-8-3,0 8-2,0 0-1,0 0-3,0 0 0,-6 0-2,6 0 0,-13 3-1,3 2 0,2 6-1,-5 1 0,0 5 0,-3 1 0,-1 3 0,2 4 0,1 2-1,-1 3 0,4-1 1,0 2-1,4 2 0,-1-2 0,6 1-1,2 1 1,0-4-1,4 2 0,6-3 0,0-2 0,5-4 1,2-2-1,0-5 0,2-4 0,1-3-1,-6-5-1,2-3-3,1 0-7,-9 0-26,2-3-1,-10 3-4,10-8-2,-10 8-1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43.41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101 36 83,'0'0'35,"0"0"-9,0 0-14,0 4-1,0-4-1,0 16-2,0-7-2,0 4-1,-1 1 0,-1 5 0,-1-3-1,0 3 0,-2-1-1,-1 0-1,-2 4 1,-1-4-2,1 1 1,0-3-1,0 0-1,1-3 1,1-2-1,2-4 0,4-7-1,-3 12 2,3-12-1,0 0 0,0 0 1,6 5-1,-6-5 2,12 0-1,-2-5 0,5 1 0,-1-1 0,1 0 0,1 0 1,4-1-2,0 0 1,-3-1-1,-1-1 1,2-1 0,-2 3 0,-2-6 0,-1-1-1,-2 1 1,2-4 0,-5 0-1,-1-3 1,0-1 0,-5-1-1,-2-2 0,-2 2 0,-5-2 0,-7 3 0,-3 2 1,-8 5-1,-1 6 0,-4 6 1,-2 4-1,-1 8 1,0 3-1,5 3-1,5 1-2,9 4-4,5-11-9,12 4-23,7-8 0,11-1-5,1-6-3,6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44.0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87-1 97,'0'0'37,"0"-8"-1,0 8-25,0 0-1,2 8-2,-2 2-1,0 8-1,0 2-1,0 9-1,-4 4 0,1 5 1,-4 2-2,0 0 0,-2 1-1,1-3-1,-5-4 0,3-6 0,2-4-1,1-6 0,0-4 0,2-7 0,5-7 1,0 0-1,0 0 0,0-4 1,3-7 0,6-1 0,-1-5 0,5-1 0,2-2-1,1 1 1,2-1-1,1 3 0,-2 3-1,0 3 1,-1 6 0,-4 5-1,-1 1 1,-4 10 1,-4 5-2,-2 3 2,-1 3-1,-1 0 0,-3 0 0,-2-2-1,-1-2 0,1-4-1,1-2-2,2-4-6,4 0-15,-1-8-15,9 3-1,-9-3-3,14 0-3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44.39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80 1 114,'0'0'39,"0"0"0,0 0-21,-5 7-11,5-7 0,-7 13-3,1-2 0,0 3-2,-1 6 1,0 2-1,-3 4 0,1-1 0,1 4 0,4-2-2,-4-2 1,6 0 0,2-7 0,2-2-2,6-7 0,-1-2-1,6-7-3,1 0-1,-3-7-6,8 1-15,-7-6-13,-1-2-1,-5-1-2,-4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44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 74 114,'-11'1'39,"-1"2"-1,11 3-24,1-6-4,0 13-3,9-11-2,2 0-2,7-1-1,1-1-4,2-4-3,3-8-10,0 1-23,-1-6-1,-2 0-3,-2-2-4,-3-3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1.6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86 111,'0'0'37,"0"0"-6,0-6-19,10 4-4,4-3-1,8 2-3,-1-4-2,6 2 1,1-2-1,-4 1-3,-1 1-1,-2-3-4,1 7-16,-7-8-15,-2 2-1,-1-1-4,-7 1-2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8:44.9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24 86,'6'-10'37,"-3"3"-3,0 0-16,-3 7-5,7 1-2,-3 9-2,0 3-2,2 7-1,1 3-1,0 8 1,3 4-1,0 2 0,-3 4-1,3-1-1,-4 1 0,-1 1 0,-2-4-3,-3 0 0,-4-3 0,-5-1 0,-1-1 0,-4-5-8,7 4-19,-7-10-14,3-3-2,-1-7-4,7-2-3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9:05.53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 79 50,'0'0'34,"-6"-10"-6,6 10-14,0 0 0,0 0-2,-10-9-2,10 9 0,0 0-4,-5 0-1,5 0-1,0 0 1,-13 8-3,10 2 0,-4 2-1,1 2 0,2 1-1,-3 5 1,4-1 0,1 1-1,2-3 0,0-1 0,2-3 0,1-1 0,7-2 0,-3-4 0,6-1 0,-1-4 1,4-1-1,1-6 0,4-1 1,-2-5 0,1-3 0,2-4-1,-5 0 1,0-2-1,-1 0 1,-5-1 0,-5-1 1,-2-1-1,-4 3 0,-10 4 0,-4 1 1,-3 7 0,-3 3-1,-5 6 0,-2 9-1,1 1 0,5 7-3,-2-2-11,9 6-23,7-6-2,1-3-3,6-5-5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17.28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65 10 84,'-15'-3'35,"3"1"-1,0 0-17,5 2-5,-2-3-3,9 3-2,-10 0-2,10 0 0,0 0-1,0 0-1,0 0 0,6 6-1,0-3-1,3 0 1,3 0-1,0 1 1,3 0-1,-2-1-1,1-3 1,0 4-2,-1-1-3,0-3-5,-1 3-27,-3-3-1,3 2-2,-3-2-4,0 0-2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12.10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81 6 76,'-1'-11'35,"1"11"0,0 0-21,0 0-4,7-1-1,-7 1-2,15 11-2,-3-2 0,3 9-2,-6 2 1,7 5-1,-3 6 0,-2 8-1,-1-2 0,0 7 1,-6 1-1,-2 3-1,-2 0 1,-4-2 0,-5-1 0,-5 0 0,-3-2-1,-5-2-1,-2 0 0,-2-8-3,5 2-6,-7-10-21,8-1-8,6-6-3,8-8-3,6-10-2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3:42.28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1:41.898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4.20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184 125 15,'10'0'26,"-10"0"-1,0 0-5,0 0-2,4-4-2,-4 4-2,5-9-1,-3 1-4,-2 8-2,3-15 1,0 6-3,-3-3 0,0 1-2,-3-3 0,-4 2 1,0 1-1,-3 2-1,-1 1 0,2 5 1,-5 2-2,0 4 1,-5 6-1,2 9 0,0 4 0,2 4-1,-2 4 0,2 5 1,1 0 0,3-2-1,5 2 1,3-7-1,3-4 1,0-5 0,7-6 0,6-4-1,1-8 0,4-2 1,1-10-1,3-4 0,0-4-1,1-3 2,1-3-2,-2-4 1,0-3 0,-3 0-1,-4 5 2,-2 3 0,-1 5 0,-8 7 0,-4 12 0,0 5 0,-7 15-1,-3 6 2,0 7-1,1 3 1,1 1-1,4 1 0,1-7 0,3-3-1,7-4 0,4-7-2,3-4-2,1-8-8,4-3-26,-1-2 0,0-5-5,-1-5-1,-1-1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4.86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71 0 99,'0'0'36,"0"0"1,-3 1-27,2 12 0,-5 4-1,2 4-3,-1 5-2,3 3 0,-7 10-1,5 2 0,-5 5 0,2-2-2,0 1 0,1-2-1,4-2 0,-4-6 0,6-6 1,0-7-1,3-4-1,2-7 1,7-5-1,-4-6-1,5-4-2,0-6-3,4 3-6,-6-9-26,3 2 1,-2-4-4,-6-2-1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08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14 20 105,'-10'5'38,"10"-5"-2,-4 9-26,10-5-4,9-4 0,10 1-1,2-1-2,2 0-2,4 0-2,0-5-5,4 2-20,-8-2-11,0-1-1,-8-4-5,2 0-2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65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4 99,'0'0'38,"0"0"-2,0 0-27,0 0 0,9 0-1,5 0-3,11 0-2,-2 0 0,12-2-1,-2 2 0,6 0-1,-4 0 0,2-2-2,-10 2 0,-5 0-2,-1 0-4,-21 0-25,0 0-6,0 0-2,-14 10-4,-9-3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5.87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15 111,'9'3'39,"6"-3"-3,2 0-28,7-4-2,6 2-1,2-1-3,7 0-1,-4 2-3,4-4-3,-4 5-14,1 0-18,-9 0-3,-8 0-2,-4-1-2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39.720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313 51 2,'0'0'29,"5"-6"-6,-5 6-3,0 0-1,9-5-3,-9 5-1,4-8-1,-4 8-2,3-10-3,-3 10 0,0-10-1,0 10-3,-8-8 0,-2 5-2,-2 3 1,-3 0-2,-1 0 0,-4 5-2,-3 2 1,2 3-1,-2 2 0,3 1 0,5 5 0,2-2 0,4 4 0,9 0 1,6 6 0,4-1 0,9 3 0,0 1 0,6 1 0,-7-2 0,2 0 1,0-2-1,-6-2 0,-8-2 0,-3-2 2,-5 1-1,-5-5 0,-11 2 0,-2-3 0,-6-3 0,-4-2-1,-1-4 1,-2-3-1,4-3-1,0 0-1,5-2 0,6-4-3,5 0-6,3-7-19,10 6-10,7-7-3,9-1-2,3-2-4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0.423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125 34 94,'0'0'38,"0"0"-4,-4 0-24,1 9-4,-4 10 0,2 4-1,1 7-3,-6 8 1,-1 3-1,2 3 0,-3 0 0,-4 0 0,3-8 0,0-5-1,5-8 1,-1-8-1,7-3 0,2-12 0,0 0-1,0-9-1,2-7 1,4-6-1,3-5 0,-1-11 1,3-5 1,2-4-2,1 0 2,2-1-1,0 4 0,-1 6 1,1 5-1,-3 11 1,1 13-2,-3 9 1,-4 8 0,2 15 0,-5 8 0,2 6 0,-3 3 0,1 1 0,3-3 0,-3-3 0,6-6 0,-1-7 1,4-10-1,4-7 1,1-5-1,2-10 1,0-5 1,3-5-1,-2-7 0,3-6-1,-5 3 1,2 1-1,-7 4 1,-4 2-1,0 7 0,-4 9 0,-6 7 0,4 22 0,-4 4 1,-4 7-1,-1 7 0,1 2 0,0 1 0,0-2 2,2-4-1,2-8-1,0-6-2,0-10-3,9 0-13,-9-13-20,7 2-2,0-6-5,-4-5-3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18.72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0 41 31,'0'0'29,"0"0"-4,0 0-2,0 0-5,0 0 0,0 0-6,0 0-2,-2-6-1,2 6-3,0 0-1,0 0-2,0 0 1,4 0-2,4 0-1,-2 0 0,4 0 0,1 0 0,2-2 0,1 0 0,0-2 1,0 2-2,4 0 2,-5 0-1,0-3 0,1 3 0,-3-1 0,0 0-1,-2 1 0,0 0 0,-1 2 0,-2-2 0,1 2-1,-7 0-1,5-1-3,-5 1-7,0 0-22,0 0-1,0 0-4,-2 3-2,2-3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3.19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223 30 43,'2'-6'34,"2"-2"-11,-4 8-5,0-11-3,0 11-2,0-6-4,0 6-2,0 0-1,0 0 0,-6 0-2,6 0-1,-14 9 0,8-1-1,-8 4-1,0 4 1,0 1 0,-2 2 0,-5 3 0,4 2-1,-2 3 0,4 4 0,-5 2 1,3 5-2,5 0 0,2 5 0,0-1 1,8-1 0,0 1-1,2-3 2,6-6 0,2-3-1,2-3 1,2-6-1,-1-2 1,0-5-1,2-3 0,-7-4-3,4 0 0,-10-7-3,13 7-5,-13-7-23,0 0-5,5 0-1,-5 0-5,2-7 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7.66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178 15 19,'5'-11'28,"-5"11"-5,0 0-5,0-6-2,0 6-3,0 0-4,0 0-1,0 0-3,0 3 1,0-3-1,-7 15-1,3-5 0,2 8 0,-6 0 1,4 8 0,-6 5-2,4 6 1,-7 4-1,2 4 0,0 0-1,1 1 0,-5-1-2,1-7 2,1-3 0,2-7-2,1-3 1,2-7-1,-1-5 1,3-3-1,4-4 1,2-6-1,-9 10-1,9-10 0,0 0-4,0 0-1,3-9-11,4 0-18,4-8-3,-2-2-3,4-6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0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10 76,'1'-11'36,"-1"11"-2,0 0-23,0 0-1,5 9-1,-1 3-4,-3 4-1,2 4-1,4 7 1,-1 2-1,2 7 0,-3 1 0,-1 4-1,2 0 0,0-2-1,-2-1 0,0-1 0,1-5-1,-4-4 1,2-5-2,-2-5 1,3-5-2,-1-4-1,-3-9-3,0 0-8,0 0-22,0 0-2,0-12-2,-8 3-4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224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30 80,'0'0'35,"0"0"-1,0 0-26,0 0-1,4-7 0,7 7-4,4-1-2,2 1 0,3 0-3,-1-3-4,10 2-16,-9-3-13,4-3-2,-3 0-3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8.8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110-1 93,'0'0'37,"-4"1"-3,-6 8-24,8 8-3,-1 4-1,-2 9 0,-1 4-2,3 9 0,-5 3-1,2 2 0,-4 0-2,4 0 0,-5-6 0,4-4 0,-3-8-1,1-6 0,5-9 0,1-5 1,3-10-1,-3 8 1,3-8-1,0-8 1,5-2-1,-1-4 0,6-2 1,0-5-1,0-4 0,5 1 0,2 2 0,-1 1 0,0 5 0,1 5 1,-4 6-2,-1 5 1,-2 5 0,-1 6 0,-5 3 1,-1 5-1,1 0 1,-1-1-1,-2-1 0,-1 0 1,0-5 0,0-1-2,0-2-1,0-9-2,0 10-7,0-10-24,0 0-2,0 0-5,6 4-2,-6-4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2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78 12 112,'0'0'38,"4"-12"-5,-4 12-24,0 8-1,0 2-2,-2 5-2,0-2-1,-3 6 0,-4 3-1,2 2 0,-4-1 1,1 1-1,-2 1-1,4-3 1,-1-1-1,6-3 0,-1-1 0,4-2 0,2-4-1,2-1 1,3-5-1,1-1 0,5-1-1,-1-3 0,-4-1-2,6-2-4,-4-4-7,4 0-26,-4 0 2,-3-1-5,-4-4-3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462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0 34 100,'0'0'38,"5"0"-3,9 0-24,2-2-4,6 0-2,0-4-3,5 4-1,-2 0-5,-4-2-13,2 2-17,-3-1-3,1-1-3,-4-2-3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3:49.916"/>
    </inkml:context>
    <inkml:brush xml:id="br0">
      <inkml:brushProperty name="width" value="0.00441" units="cm"/>
      <inkml:brushProperty name="height" value="0.00882" units="cm"/>
      <inkml:brushProperty name="color" value="#568D11"/>
      <inkml:brushProperty name="tip" value="rectangle"/>
      <inkml:brushProperty name="rasterOp" value="maskPen"/>
      <inkml:brushProperty name="fitToCurve" value="1"/>
    </inkml:brush>
  </inkml:definitions>
  <inkml:trace contextRef="#ctx0" brushRef="#br0">115-1 83,'0'0'37,"7"0"-2,5 6-25,-5 0 0,7 7-1,-3 1-2,6 7-1,-4 1-1,4 6-1,-7 7-1,-1 4 0,-2 6 0,-6 2-2,-1 3 1,-8 3 0,-5-3-2,-3 0 1,-4-3 1,-7-3-2,0-2-3,-3-6-6,6-2-27,-1-7-3,3-5-1,4-4-4,8-9-3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4:24.684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4:55.53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19.132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 3 115,'0'0'35,"-5"1"-8,5-1-18,0 0-1,0 0-3,0 0-2,0 0-1,0 0-1,1 7 1,-1-7-1,7 1 1,-7-1-1,13 0 1,-5 0 0,3 0 0,3 0-1,-1-2 1,4 0-1,0 1-1,-1-2 1,4 1 0,-3 2-1,-1-1-1,1 1-2,-5 0-5,1 3-27,-7 1-3,1 4-1,-7-8-4,5 6-1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1.97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140-2 28,'0'0'26,"0"0"-2,0 0-5,0 0-2,0-6-2,0 6-5,0 0 0,0 0-4,0 0 0,-5 9-2,2-2 1,0 5 0,-3 4-1,1 3-1,-1 4 1,2 2-1,-5 1 0,3 4-1,-2 3-1,2 2 0,-2 5 0,1-3-1,-2 7 0,3-4 0,-4-1 0,3-1 1,0-5-1,0-2 0,1-6 0,4-7 0,-3-3 1,1-3-1,3-6 0,1-6 1,0 0-1,0 0 1,0 0 0,0 0-1,3-9 1,4-2-1,-5 0 1,4-2-1,3-2 1,1-2-1,0-1 0,2 0 0,1 1 1,0 0-1,1 2 0,0 1 0,-1 0 0,1 2 0,-7 3 0,5 3 0,-4 3 0,-8 3 0,12-4-1,-12 4 1,10 0 0,-10 0 0,10 14 0,-6-2 1,-1-1 0,1 7-1,0-1 1,-1 0 0,-2 0 0,2 1-1,0-3 1,-1-1-1,0-1 1,-2-3-1,0-2 1,0-1 0,0-7-1,0 10 1,0-10-2,0 0 1,0 8-1,0-8-3,0 0-5,0 0-27,0 0 1,0 0-5,0 0-2,0-4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2.62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65 7 24,'0'0'29,"0"0"-6,0 0-4,0 0 0,2-8-2,-2 8-5,0 0-2,0 0-1,0 0-3,0 0 1,1 3-1,1 6-2,-2 0 0,0 4 1,-3 2-1,1 2-1,-3 6 0,0 1 0,-2 2 0,0-2-2,0 1 0,-1-1 0,0-4-1,1-1 1,3 1-1,1-6 0,0-2-1,3-3 1,0-2 0,3 1 0,-3-8 0,10 6 1,0-5 0,0-1-2,-1 0 1,2-1-1,2-1-3,-3-5-5,4 4-16,-7-5-11,1 1-2,-3 1-1,-2-1-4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2.95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 10 97,'-8'2'36,"8"-2"-3,0 0-23,0 0-3,4-3 1,9 2-4,2-1-1,4 0-1,4 0-1,-3 0-1,2 2-3,-3 0-6,1 0-25,-8 0-1,0 2-4,-2 1-3,-10-3 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5.2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 29 23,'-6'-3'31,"6"3"1,0 0-10,0 0-4,0 0-3,0 0-3,0 0-5,8-4-1,1 4 1,0 0-2,5 0 0,0 0 0,5 0 0,-2-4-1,5 1-1,-2 2-1,3-4 0,-4 2 0,0 1-1,0 1 0,-5-1-1,-1 2 1,-7 0-1,4 0-1,-10 0-2,6 0-2,-6 0-8,0 0-21,-12 10-1,4 0-4,-7-4-2,-1 5 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5.54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14 54,'0'0'34,"0"0"-1,3 2-15,-3-2-4,18-1-2,-8-2-1,7 1-4,0 0-1,6 1-1,-4-1-2,2 0-1,-1 2 0,-2 0-1,2 0-1,-1 0-2,-5 0-4,-6 1-18,5 3-10,-4 0-2,-9-4-2,7 5-5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8.4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247 7 20,'0'0'20,"10"-8"0,-10 8-1,0 0-3,0 0 0,0 0-3,0 0-1,0 0-1,0 0-4,0 0-1,0 0 0,0 0-1,-10-1-2,10 1 1,-13 5-2,5 0 1,-4 0 0,3 4 2,-6-1-2,5 2 0,-5 3 0,1 0-1,-6 2 1,4 4-2,-1 0 1,1 3 0,-1 0-2,3 1 2,0 1-2,1 1 1,3-1-1,3-3 0,1 0-1,5-2 1,1 0 1,1-3-2,8-3 1,2 1 0,4-4 1,-1 1-1,1-5 0,1 0 1,1-3-1,0-1 1,-1-2 0,-1-1 0,-1-3 0,1-1 0,-4-2 0,0-5 0,1 0 1,-8-1-1,0-3 0,-2 2 0,-2-2 0,0 3-1,-6 0 1,-5 3 0,-5 2 0,0 5-1,-1 3 0,-5 0 0,3 5 0,1 1-2,4 2-4,-1-5-16,5 5-15,10-8-2,0 0-2,0 0-5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39.82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210 6 17,'0'0'22,"0"0"-3,0 0-3,0 0-2,7-6-1,-7 6-3,0 0 0,0 0 0,0 0-1,0 0 0,0 0-1,0 0-2,0 0 1,0 0-2,0 0-1,-9 5 0,9-5-1,-8 12 2,-1-1-2,-1-2 1,2 4-1,-3 0 0,-1 4-1,-1 2 1,3 2-2,-4 0 1,0 3-1,0 4 1,0 4-1,-1 1 0,3 3 0,0 0-1,1 1 1,4-1-1,3-1 1,-2-1-1,4-3 1,2-4 0,0-2-1,3-3 0,4-1 1,-2-3 0,5-1-2,-3-3 2,1-2-1,-1 1 0,2-5 0,1 2 0,-7-3-2,2 0-3,-5-7-5,7 8-26,-7-8-2,0 0-2,0 0-4,-7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2.88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104 1 38,'0'0'36,"7"-7"-2,-7 7-11,0 0-3,0 0-4,0 0-4,-7 0-4,1 2-2,-2 14-2,1 0 0,-5 11-2,1 4 1,3 7-2,-5 2 1,0 5 0,4-1-1,2-3 0,5-3-1,-3-7 1,5-5-2,0-8 2,6-6-2,0-6 2,4-6 0,4-4 0,1-7 0,7-6 0,3-8 0,2-5 1,5-4-1,0-4-1,3-5 1,-3 1-1,-3 0 0,0 3 1,-8 8-2,2 4 2,-9 6-1,-5 7 1,-2 9-1,-7 5 1,1 14 0,-2 6 0,-6 7 1,-1 6-2,-2 9 1,-1 4-1,3 0 1,-2-4 0,4-2-1,-3-6 0,7-5-1,-1-9 1,3-5-1,0-7 0,0-8-1,1 8-2,-1-8-5,0 0-24,0 0-4,4-9-4,-4-1-1,0-3-3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4.86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14 45,'-11'-7'33,"11"7"-1,-10-7-13,10 7-4,0 0-4,0 0-3,-6 0-1,6 6-1,0 4-2,6 3-1,2 4 1,-1 7 0,5 0-2,1 5 1,-2 0-1,3 0 0,-5-4 0,1-2-1,-3-3 0,-2-6 0,-2-2 0,0-4-1,-3-8-1,0 0-1,0 0-2,0 0-6,11-7-12,-8-8-12,2-3-2,-1-3-2,-3-5-1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11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281-1 93,'0'0'35,"0"0"-3,-13 11-18,4 7-5,-9 3-1,1 8-2,-5 0-1,-1 5 0,-3 1-1,1 0-1,-1-2-1,2-4 0,1-6-1,4-2-1,3-5-1,3-3-2,5-4-4,8-9-13,0 0-14,0-7-3,11-3-3,3-3-4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1.16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452 2 2,'0'0'7,"6"-1"4,-6 1 0,0 0 3,10 0 0,-10 0 0,6 0 0,-6 0 1,6-1-4,-6 1 1,0 0-1,0 0-2,0 0 0,0 0-2,0 0 2,0 0-3,0 0-1,-6 0-1,6 0 0,-12 1 1,4 0-2,-3-1 1,-2 1-1,-2 0 0,-3 0-1,-1-1 1,-4 1 0,-1-1-1,-2 2 1,-1-1-1,0 0 0,-1 2-1,0 0 1,-2 2-1,2-2 0,2 3 0,1-1-1,2 0 0,4-1 0,6 0 0,1 0 0,5-1 0,7-3 0,0 0-1,7 5 1,5-3 0,6-1 0,6 1 0,2 2-1,3 0 1,3 2 0,-1-1 0,-1 2 1,-5 4-1,-3-2 0,-3 3-1,-5 1 1,-9 2 1,2-2-1,-7 4 0,-7-2 0,-3 0 0,-2 1 1,-6 0-1,-3 2 1,-6-3-1,0 2 0,0-1 1,-1-1 0,-1-1 1,4-1-2,4-1 1,0-4-1,5 2 1,6-6 0,2 0-2,8-4 1,-6 5 0,6-5 0,0 0 0,2 3-1,5-3 1,0 4 0,3-2 1,1 0-1,4 1 1,2 0-1,3 0 1,2 0 0,4-1-1,1-2 0,1 0 0,5 0-1,0 0 1,2-2 0,2-1 0,-1 0 0,-2 0 0,-3 1 0,-2 1 0,0 1 1,-7 0-1,-4 0 0,-3 0 0,-2 0 0,-4 1 0,-1 1 0,-8-2-2,6 2-2,-6-2-5,-2 5-20,2-5-10,-10 9 0,3-7-3,0-1-4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50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68 1 109,'0'0'35,"0"3"-2,0-3-26,-7 12 1,4-3-2,-4 6-2,1 0-1,-3 5 0,2 1 0,0 3-1,0-1 0,4 1-1,-4-2 0,4-1-1,2 0 0,1-5 0,0 0 1,3-4-1,1 0-1,3-4 0,3 0-1,-1-7-3,5 0-4,-3-1-27,5-5 1,-3-6-5,-1 1-2,-5-5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5.73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37 112,'0'0'36,"0"0"-1,0 0-26,11 1-3,5-1 0,-1-2-3,8 1 0,-2-1-3,4-2-1,-1 2-5,-3-3-25,2 1-4,-3-1-3,-5 0-2,1-4-4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6.19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16 107 69,'-10'-3'34,"10"3"0,0 0-15,-6-7-5,6 7-2,0 0-3,6-2-3,4-4 0,4 5-1,1-3-1,4 2 0,4 1-1,0-1-1,1-1 0,2 0 0,-7 2-1,6-2 0,-8-1-1,0 0 0,-2 3 0,-2-5-3,-2 1-1,-5-3-7,3 3-25,-9-4-1,0 1-3,-5-1-2,-3-2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1:46.45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23 0 104,'-10'4'35,"9"7"0,-2-3-26,3 8 0,0-1-1,0 9-2,0-2-1,0 3-1,-2-2-1,2 2 0,-2-4-2,0-3-2,2-1-5,-4-10-15,4 2-16,0-9 0,0 9-4,0-9-5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6.16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57 69 7,'0'0'7,"0"0"0,3-7-1,-3 7 1,0 0-1,0 0 1,0 0 3,4-9-2,-4 9 1,0 0 1,0 0-1,0 0-1,0 0 0,0 0-2,0 0 0,0 0-1,0 0 1,0 0-2,0 0 0,0 0 2,0 0-2,0 0-1,0 0 1,0 0 0,0 0-1,0 0-1,0 0 2,0 0-2,0 0-1,0 0 1,0 0-1,0 0 0,0 0 0,0 0 0,0 0-1,0 0 1,0 0 0,-1 9 0,0 0 0,-2 6 0,3 1 0,-2 3 1,-1 6 0,-1 5 0,1 3-1,1 5 0,-4 2-1,-1 2 0,1 2 1,-1-3-1,3-3 0,-5-2 0,5-7 0,2-8 1,2-3 1,0-8-1,0-10 2,15 7-1,-7-7 1,4-8 0,3-1-1,2-8 1,0 2-2,0-6 1,-1-2-1,0-5 0,-2 2-1,0-2 1,-1 1-1,-8 5 0,5 0 0,-5 8-1,0 6 0,-5 8 0,6 12 0,-3 6 0,0 3 1,0 5-1,1 3 1,-1-1 0,4-4 0,-2-4 1,1-5 0,0-4 0,1-4 0,3-4 1,-2-3 0,2-3-1,3-5 1,-3-6 0,2-3-1,1-9 0,6-2 0,-1-7 0,-2-4-1,2-4 1,1-1 0,-2-1-1,0 4 0,-4 1 0,1 4 1,-3 6-2,-2 6 2,-1 6-2,-4 5 1,2 2-1,-3 4-2,-3 7-2,0 0-4,7 5-19,-7-5-9,1 15-2,-1-7-3,-1 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8.74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158 6 9,'0'0'23,"0"0"-2,0 0-5,0 0-1,0 0-4,0 0-2,0 0-1,0 0-1,0 0-3,0 0 1,-1-7-2,1 7 0,0 0 0,0 0 0,0 0 2,0 0-1,0 0-1,0 0 0,0 0 0,0 0-1,0 0 0,0 0 0,0 0-1,0 0 1,0 0-1,0 0 1,0 0 0,0 0-1,0 0 0,0 0 1,0 0-1,0 0 0,-9 4 0,9-4 0,-1 9 1,-1 0 0,-1 4 0,3 4 0,-5 7 2,-1 6-1,-1 4 0,-3 7-1,-3 5 0,-1 1 0,-1 0-1,1-2 0,-3-5-1,4-4 1,1-9 0,4-7 0,1-9 1,5-4 0,2-7 0,0 0 0,0 0 0,7-9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9.26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159 0 9,'0'0'23,"0"0"-2,0 0-5,0 0-1,0 0-4,0 0-2,0 0-1,0 0-1,0 0-3,0 0 1,-1-7-2,1 7 0,0 0 0,0 0 0,0 0 2,0 0-1,0 0-1,0 0 0,0 0 0,0 0-1,0 0 0,0 0 0,0 0-1,0 0 1,0 0-1,0 0 1,0 0 0,0 0-1,0 0 0,0 0 1,0 0-1,0 0 0,-9 4 0,9-4 0,-1 9 1,-1 0 0,-1 4 0,3 4 0,-5 7 2,-1 6-1,-1 4 0,-3 7-1,-3 5 0,-1 1 0,-2 0-1,2-2 0,-3-5-1,4-4 1,1-9 0,4-7 0,1-9 1,5-4 0,2-7 0,0 0 0,0 0 0,7-9 0,0-4-1,6-1 1,2-6-1,1-4-1,6-1 1,1-3-1,4 3 0,2 3 0,-5 2 0,0 4 0,1 8 1,-6 5-1,-1 4 0,-6 9 1,-1 6 0,-5 1-1,-2 2 1,-1 4 0,-3-2 0,0-1 0,-4 0-1,-2-5 1,3-3-2,2-3 0,1-1-3,0-8-4,0 6-19,0-6-12,4-2-1,-4 2-3,10-8-2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09.95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99-1 86,'7'-5'35,"-7"5"0,0 0-20,0 0-4,0 0-2,0 10-4,-3 0 0,-1 4-2,-4 2 0,1 5 0,0 2 0,-4 3-1,1 0 0,-1 2 0,0-1-1,2-1 0,2-1-1,0-3 1,1-1-1,3-3 0,3-5 0,0-1 0,5-3 0,5-2 0,-5-3 0,7-3 0,3-1-2,-1-3-1,2-1-3,-2-9-7,3 5-24,-2-4 0,-4 3-3,-2-4-4,-5 3 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18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26 114,'0'0'38,"0"0"-2,9 7-26,4-7-2,1 0-2,4 0-1,7 1-2,-1-1-1,0-1-3,3 0-3,-3-6-6,2 4-27,-5-2-1,-3 1-2,-3-4-5,-3 3 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5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32 119,'0'0'36,"0"0"1,7 4-29,-7-4-1,10 0-2,-3 0-2,3-2 0,3 1-1,1 0 0,0-1 0,0 1 0,-1 1-1,-2 0 0,1-1-1,-1-1-1,-1 1-2,-3-3-4,4 4-21,-11 0-9,13-8-3,-13 8-2,7-12-3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2.837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127 91 20,'6'0'23,"-6"0"0,0 0-3,11 0-2,-11 0-2,5-3-3,-5 3-1,8-4-3,-8 4-2,4-9-1,-4 9 0,3-10-3,-3 4 0,1-1 0,-1 0-1,0 1 0,-4-3 0,1 1 1,-5 3-1,1-3 0,-4 3 0,-2 3 0,-3-1-1,3 5 1,-2 3-1,0 5 0,1 1 0,2 5-1,0 2 1,3 4 0,2-1-1,3 1 1,3-2-1,1-1 0,4-4 1,3-3 0,4-4-1,2-5 0,4-3 1,-1-2-1,3-7 1,0-1-1,0-3 0,-1-2 0,-4-2 0,1-1 1,-6-1 0,-4 3 0,2 2 0,-7 2 0,0 2 0,0 10 0,-7-5 1,2 7-2,-2 10 1,2 0 0,0 4-1,1 3 0,4 3 0,0-3 1,2-1-1,4-1 1,1-4-1,4 0 0,-3-3-1,5-3-5,0 0-16,-6-3-14,4 1-2,-3-5-1,0 0-6,1-1 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0.80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61 0 126,'0'0'37,"-3"7"1,-1 1-30,0 4-1,0 1-2,-4 5-3,3 0 0,-4 3 1,4 0-1,-4 1-2,6-4 0,-1-1-2,1-6-3,3 0-4,0-11-20,0 7-9,0-7-2,7-2-3,-5-6-1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2:11.42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70 8 93,'0'-10'35,"0"10"-4,0 0-18,5-2-1,-5 2-3,17 6-1,-5 3-1,3 1-1,2 6-1,1 3-1,1 2 0,-1 6-2,-2 3 1,1 1-2,-5 4 1,-3 4-2,-6 1 1,-3 4 0,-3-3 0,-11 2 0,-6-2-1,-5-1 1,-4-3-1,-1-6-2,0-1-3,0-10-12,7 0-22,1-7-1,8-2-4,6-8-3,8-3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2.598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43 59,'0'0'35,"0"0"0,0 0-13,5-4-7,4 0-1,6 2-5,0-2-1,6 2-3,2-1-1,2 0 0,-2 3-1,3-1-2,-5 0 0,-1 0 0,0 1 0,-6 0-1,-4 0 0,-3 0-2,1 0-2,-8 0-7,0 0-25,5-9 2,-5 9-5,-6-10-3,6 10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2.854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74 6 94,'-7'-7'37,"7"7"-4,0 0-16,-9 0-5,9 7-4,-2 4-1,0 4-3,-2 2 0,-2 5-2,2 3 1,-3 2-1,3 1-1,-2-2 0,-1-2-2,3-3-2,1 0-4,-4-7-18,7-1-12,-2-3-2,2-10-2,0 0-3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3.4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132-3 88,'2'-7'35,"-2"7"-1,0 0-19,0 0-2,-4 6-4,4 7-3,-5 3 0,0 7-2,-1 3-1,-2 8 0,-3 6 1,0 5-3,-3-2 1,2 1-1,1-3 0,0-3-1,-2-6 0,4-4 1,2-8-2,0-5 0,6-8-1,1-7-4,0 0-11,8-4-20,1-11-1,-2-4-1,6-7-5,-5-7 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6:43.866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50 57 120,'0'-12'35,"0"5"-4,1-3-19,8 0-3,-1 1-4,6 4-1,-1 1 0,7 4-2,-3 2 1,6 5-2,-2 4 1,0 4-1,-1 4 0,0 0 1,-4-1-1,-2 1 0,-6 2 1,0-3 0,-4-4 0,-1 1 1,-3-2-2,0-1 1,-7 0 0,-2-2 0,-5-2 0,-5 5 1,-3-3-3,-3 0 0,-1-2 0,-4 1 0,1 0-5,-1-4-7,8 1-26,-1-6-4,7 0-2,4-3-4,6-5-3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6.473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256 44 14,'0'0'18,"0"0"-1,0 0-2,0 0-2,0 0-2,0 0 0,0 0-3,0 0 2,0 0-3,0 0 0,7 1-1,-7-1 0,0 0 0,0 0-2,0 0 1,0 0-1,0 0-1,4-5-1,-4 5 2,0 0-3,0 0 1,7-8-1,-7 8 1,0 0 0,0 0 0,3-9 0,-3 9 0,0 0 0,0-9 0,0 9 1,0 0-1,0-5-1,0 5 1,0 0 0,0 0-1,-11-5 1,11 5-1,-10-3 1,10 3-1,-13-1 1,6 1-1,-2 0 1,1 0-1,-4 0 0,2 0 0,2 3-1,-2-2 1,0 1 0,2-1-2,0 0 1,1 0 0,7-1 0,-12 3-1,12-3 1,-10 9-1,10-9 2,-7 12-1,4-3 0,0 1-1,1 1 2,2-1-1,0 3 0,6 1 0,-2-1 0,6 4 0,-1 0 1,2 1-1,2-1 0,0 2 1,1 0 0,-1 0 0,-3-3-1,1 0 1,-2 2 0,-5-5 0,0 2 1,-4-1-1,-3-4 1,-4 2 0,-4-3 1,-6-1-2,-2 0 0,-2-1 1,-2-2-1,-1-2-1,3 0 0,-2-2 1,3-1-2,5 0 1,-3-3-3,7-3-2,11 6-18,-6-16-16,8 3 1,4-5-5,9-2-4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7.910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67 98 37,'0'0'32,"0"-8"-1,0 8-11,1-6-4,-1 6-1,0 0-5,0-11-1,0 11-3,0 0-1,0 0-1,0 0-2,0 0 0,0 0 1,0 0-2,0 0 0,0 0 0,0 0 1,0 0-1,0 0 1,0 0-1,0 0 0,0 0 1,0 0 0,0 0-2,0-7 1,0 7 0,0-10-1,0 10 0,6-12 1,-6 12-1,4-13 0,-4 13 0,4-10 1,-4 10-1,2-6 0,-2 6 0,0 0 1,0-7-1,0 7 0,0 0-1,0 0 1,0 0 0,0 0 0,0 0 0,0-8 0,0 8-1,0 0 1,0 0 0,0 0 0,0 0 0,0 0 0,0 5-1,0-5 1,-2 8 0,2-8-1,-1 9 1,-2 0 0,2 2 1,1 3-1,-5 1 1,4 4-1,-2 1 1,-3 2-1,1 0 1,-4 2-1,5-3 1,-3-2-1,3 0 1,-3-2-1,-1 1 0,3-7 1,0 3-1,1-7 1,4 0-2,0-7 2,-5 12-2,5-12 2,0 0-1,0 0 1,0 0 1,0 0-1,5 0 0,-5 0-1,14-8 2,-4 2-1,3-2 0,3-1-2,-2-2 2,3 3-1,-3-1 0,0 0 0,-1 3 0,-3-1 1,-3 2-1,-7 5 0,9-6 1,-9 6-1,0 0 0,0 0 0,-6 0 0,-2 0 0,-2 5-1,0 1 0,1-1 1,-2 2 0,1-1 1,3 3-2,0-2 1,4-1 1,3-6-2,-2 15 2,2-15-1,5 13 0,-5-13-1,14 12 2,-4-6 0,1-2 0,2 1-1,-3-2 0,1 0-3,3 2-4,-14-5-22,15 2-8,-15-2-2,0 0-3,4 8-4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8.58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82 0 89,'0'0'36,"0"0"-2,0 0-20,0 0-3,0 8-2,-1 0-4,-1 2-1,-2 3 0,-2 3 0,-2 2-1,2 3 0,0 2-1,-4-1 0,2-1 0,1 1-1,0 0 0,0-1 0,1-4-1,3-1 1,3-4-1,0 0 1,3-5-1,4 1 1,3-6 0,0-2-1,4 0-1,0-4-2,2-3-1,-2-1-3,2 3-9,-6-8-22,0 4-1,-9-4-2,-1 3-1,-6-1 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8.792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4 23 76,'-7'0'37,"7"0"0,0 0-15,0 0-7,0 0-3,9 0-5,4-2-3,1 1 0,0-1-2,6 0-1,1 1-3,-3-5-5,6 4-29,-4 0-1,-4 0-3,-2 0-1,-2 0-4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3.168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23 0 121,'0'0'36,"0"3"0,0-3-26,-3 9-3,-2-4-1,3 5-2,-2-1 0,2 6-2,-3-1 0,5 3 0,-1 2-1,1 0 1,0-2-2,1 1 1,3-2-1,-1-2 0,3 0-1,2-6 0,-1-1-3,0-5-3,2 0-10,-2-3-20,-1-3 0,-4-6-4,2 3-1,-4-6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9.041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0 33 110,'0'0'38,"7"2"-2,2-2-19,-2-3-11,6 2 0,-2-2-3,3-1-1,1-1-1,-1 2-2,0-1-1,-4 1-5,6 3-26,-8-1-4,3-1-2,-2-2-2,1 1-3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5:27:39.277"/>
    </inkml:context>
    <inkml:brush xml:id="br0">
      <inkml:brushProperty name="width" value="0.00441" units="cm"/>
      <inkml:brushProperty name="height" value="0.00882" units="cm"/>
      <inkml:brushProperty name="color" value="#F14124"/>
      <inkml:brushProperty name="tip" value="rectangle"/>
      <inkml:brushProperty name="rasterOp" value="maskPen"/>
      <inkml:brushProperty name="fitToCurve" value="1"/>
    </inkml:brush>
  </inkml:definitions>
  <inkml:trace contextRef="#ctx0" brushRef="#br0">47 0 124,'-3'9'38,"2"1"0,-8 5-30,8 5-1,-2 5-1,2 2-2,-4 3 0,1 0-2,1-1-2,0-3-2,2-1-7,-6-6-28,6-7-2,1-12-3,-5 8-2,5-8-3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49.9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299 90 40,'9'0'27,"-9"0"-2,0 0-5,0 0-3,0 0-6,10-5-1,-10 5-3,0 0-1,4-8-2,-4 8 2,2-10-3,-2 10 0,1-10 1,-1 10-1,0-12-1,0 12 2,-3-16-2,3 16 0,-14-13 0,14 13 0,-20-12 0,12 9-1,-5 1 1,-1 2-1,1 0 0,-2 5 0,0-1 0,0 3-1,1-3 1,1 2-1,0 2 0,3 0 0,1-2 1,9-6-2,-11 13 2,11-13-1,-6 18 0,6-10 0,0 4-1,9-1 2,-1 0-1,3 1 0,5 1 0,-1 1 0,-2 0 1,6-1-1,-2 2 0,0-5 0,-6 2 1,1-1 0,-7 1 0,1-3 0,-6-9 1,0 16 0,0-16 0,-9 17 0,-1-10-1,-3 0 1,-4 0-1,-2-1 0,-2 3 0,-2-4 0,1-1-1,-3-4-1,2 2 2,0 0-1,3-1-1,3-1 0,1 1-1,7-1-4,9 0-6,-11-2-26,11 2-2,13-15-2,4-1-4,4-2 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1.61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73-3 21,'0'0'35,"0"-9"-3,0 9-9,0 0-5,0 0-4,0 0-5,0 0-2,0 0-3,0 0-1,0 9 1,-2 4-2,2 3 1,0 3-1,-4 7 1,-2 3-1,4 3 0,-3 0 0,-3-1 0,-2 1-1,1-2 2,1-6-2,3-2 0,-3-8 0,4-1-1,2-3 0,2-10 1,-1 6 0,1-6 0,0 0 0,3-4 0,-3 4 0,19-15 1,-7 1-1,1 3 0,6-8 0,0 2 0,-1 1 0,-1 2-1,0 1 1,-4 3-1,-5 2 0,-8 8 1,13-10-1,-13 10 0,0 0 1,-8 7-2,1 1 2,-1 4-1,-1 1 0,1 2 0,-3 5-1,7-7 2,2 4-2,2-5 1,0 1 0,6-2 0,0-1 0,-6-10 0,13 13 1,-4-7-1,-9-6-3,14 8-3,-3 0-22,-11-8-8,8 10-2,-8-10-3,0 15-3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2.13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74 7 84,'0'0'37,"-4"-7"-3,4 7-23,0 0 0,0 0-4,0 0-2,0 0 0,-8 4-3,8 5 1,-2 1-2,-1 1 1,-1 6-1,0 4 0,-7 2 0,5 0 1,-2 0-1,3 2 0,-3-3-1,4 0 1,-1-2 0,5-2-1,0-5 1,2-4-1,-2-9 1,17 12 0,-4-9-2,2-3-1,2-6-2,-2-3-5,10 4-17,-12-7-11,2 2-3,-5-5-3,-4 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2.37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10 0 103,'0'0'37,"-10"6"-1,10-6-27,0 0 0,4 2-3,9-2-2,2 0-2,1 0 0,4 0-1,5 0 0,0 0-2,-1 0-5,-7-2-9,8 2-21,-8 0-2,0 0-3,-5-1-2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2.587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1 105,'0'0'36,"10"8"-1,-1-4-29,-9-4-1,21 2 1,-11-2-3,5 0-2,0 0-2,-2 0-4,2 0-16,2 0-14,-3-2-3,-7-6-1,6 3-2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2.81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27 0 102,'9'2'37,"-9"-2"0,4 12-28,-4-12-1,0 17-1,0-3-2,0 4-1,-2 2-2,-2 8-1,-3-2-2,5 3-3,-2 6-4,-7-10-18,9 4-11,-4-5-3,4-3-2,2-11-1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6.16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84 52 13,'0'-19'30,"0"12"-4,0 7-4,-8-16-3,8 16-1,-4-9-5,4 9-1,0 0-3,0 0-1,-7-1-2,7 1-1,-4 10-1,-2 5-1,5 2 0,-1 8 0,-4 4-1,4 7 1,-6 2-2,5 4 1,-1-1-1,-2 2 1,1-3-2,-1-4 1,4-6-1,-2-5 0,-3-8 1,7-1-1,0-16 0,0 8 0,0-8-3,0-4-5,7-7-25,-5-4-2,2 1-4,-4-6-3,2-2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6.57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 77 85,'11'-14'35,"0"1"-1,6-4-24,4 6 1,4-1-3,5 7 0,0 1-4,1 4 0,1 8-1,-4 2-1,1 4 0,-5 5 0,-8 0-1,-7 4 1,-9 0-1,0-1 0,-13 1 1,-14 1 0,3-2-1,-10-3 1,-4 1-2,-2-5 1,8 0 0,-2-5-1,3-1-1,8 0 0,5-3-2,6-6-3,12 0-13,-9 4-18,9-4-1,0 0-3,11-12-3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6T13:37:23.396"/>
    </inkml:context>
    <inkml:brush xml:id="br0">
      <inkml:brushProperty name="width" value="0.00441" units="cm"/>
      <inkml:brushProperty name="height" value="0.00882" units="cm"/>
      <inkml:brushProperty name="color" value="#C3260C"/>
      <inkml:brushProperty name="tip" value="rectangle"/>
      <inkml:brushProperty name="rasterOp" value="maskPen"/>
      <inkml:brushProperty name="fitToCurve" value="1"/>
    </inkml:brush>
  </inkml:definitions>
  <inkml:trace contextRef="#ctx0" brushRef="#br0">15 18 99,'-8'0'37,"1"0"-1,7 0-17,0 0-7,0 0-2,0 0-4,4 0-1,2 0-1,7 1-2,-1-1 0,0 0-1,2-1-3,0 1-3,2 0-5,-4-3-26,1 0-1,-3-1-3,0 2-3,0-5-2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7.1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46 1 92,'12'-12'36,"-12"12"-4,0 0-20,0 0-3,0 9-1,-6 9-2,-1 6-2,-1 4-1,-3 5-1,3 2-1,-3 0 0,9-4 0,-2-2-1,4-6 0,2-5 0,2-7 0,9-7 0,2-4 0,4-2 1,2-10 0,4-3-1,-3-3 1,8-2 0,-4-6 0,-1-2-1,1-2 0,-3 3 1,-4 6-1,-4 1 1,-5 5-1,-10 15 1,0 0 1,0 0-1,0 20 0,-6 1 1,-3 5-1,-1 2 0,-3 2-1,3-2 0,-1-3 0,3-2-1,1-5-2,7-5-2,0-13-8,0 0-24,13 0-1,4-6-1,2-13-3,4-2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7.51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197 8 102,'13'-9'36,"-13"9"-2,0 5-24,0-5-3,-8 19 0,-1-6-3,-3 2-1,1 1 0,-2 2-1,0-2 0,3 3 0,1-5-1,5 2 0,4-5 0,0 2 0,4-1 0,9-3 0,0 0 0,-1 2 0,1-1 0,2 5 0,-4-2 1,3 1 0,-3 3-1,-5-2-1,-3 3 2,-3-2-1,-7 1 0,-8-2 0,-8-3-1,-7 0 0,-1-3-1,-3-2 0,2 0-3,2-7-3,13 1-10,1-4-22,16-4 0,4-8-1,17-4-3,9-4 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8.091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78 0 119,'0'0'37,"0"15"-1,-4 1-27,-1 10-2,-5 4-2,3 8-1,-3 0-2,1 3 1,1-2-2,-1 0 0,3-7 0,2-5-2,-2-7 2,6-3-1,0-8 1,0-9-1,14 0 1,-3-11-1,-1-4 1,3 0 0,-6-7 0,9 4-1,-9-1 0,3 5 0,-5 0 0,-3 7 0,-2 7 0,13-6 0,-13 6 0,17-3 0,-5 2 1,7-2 0,4-2 0,3-4-1,7-3 1,-2-3-1,1 2 0,-4-6 0,1 2 0,-5-3 0,-5 2 0,-6 0 0,-5 7 1,-4 3-1,-4 8 1,0 0 0,-6 11-1,-7 9 1,5 7 0,-5 5 0,4 2-1,-3 3 1,5-1 0,-3-1-1,10-5 1,0-3-2,0-3-1,4-8-4,7-2-18,-11-14-15,14 11-2,-14-11-3,7-8-4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9.45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59 61 9,'4'-15'8,"-4"15"-4,2-12-1,-2 12-3,0 0 0,0-9 2,0 9 0,0 0 2,0 0 2,-2-11 0,2 11 4,0 0 1,0-9 2,0 9 1,0 0 1,0-9-2,0 9 1,0 0-1,0 0-2,0 0-2,0 0 0,0 0-2,0 13-2,-6 0 1,4 10-3,1 2 0,-1 8-1,-4 4 1,4 6-2,-6-3 1,3 2-2,-1-5 1,-1-4 0,-3-6-1,4-4-1,3-6-1,3-17-3,0 11-8,0-11-20,3-7-3,3-11-3,5-2-1,-3-5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1:59.779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16 4 100,'11'-7'35,"2"7"-2,6 9-23,2 1-1,5 5-1,5 2-2,-3 1-2,1 4 0,-1-4-1,-7 0-1,-2 1 1,-8-5-1,-3 5 0,-8-3 0,-8 2-1,-11 0 0,-5 4 1,-10-2-1,-4 2 0,-4-4-2,2 1 0,4-6-2,8-4-3,16 0-17,12-9-14,0 0-1,21-15-3,10 2-2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00.162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36 64 113,'0'0'36,"0"10"-2,-6-1-22,2 13-6,-7 3-1,5 5-1,1 3-2,3 0 1,2-2 0,2-2 0,11-6 0,6-3-2,9-6 1,4-9-1,6-5 0,4-4 0,5-9 0,-3-2 0,-4-7-1,-2-3 1,-8-4 0,-9-2 0,-14-5-1,-7-1 0,-17 1 0,-9 3-1,-14 4 1,-9 6-1,-2 11 1,-4 10-1,7 6-3,5 10-1,10 11-10,9 0-21,16 2-2,8-7-2,10-3-4,18-7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00.763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67-2 84,'-10'0'35,"10"0"-2,-3 5-18,3 7-3,0 0-4,0 9 0,0 2-2,1 6-1,-1 6-2,0 4 1,0-3-1,-3 6-1,-3-2 0,-4 0-1,1-9 0,3 0-1,-1-11 2,1-1-2,2-7 0,4-12 1,-4 11-1,4-11 1,0-6 0,4-8-1,0-2 0,2-8 1,-1-2-1,1-9 1,4-5-1,-1-4 0,1-1 0,3 0 0,-2 6 0,4 2 0,-1 10 0,5 7 0,1 14 0,3 6 0,0 10 0,-2 4 0,0 6 0,-1 0 1,-3 3 0,-1 1 0,-7-5 0,-5-1 0,-4-1 0,-4-4 0,-11 3 0,-4-4 1,-2-2-2,-5 1 1,-5-3-2,-1-4-1,4 1-3,-10-5-17,17 3-16,-4-3-2,12-4-4,4-3-1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8" units="cm"/>
          <inkml:channel name="Y" type="integer" max="1653" units="cm"/>
        </inkml:traceFormat>
        <inkml:channelProperties>
          <inkml:channelProperty channel="X" name="resolution" value="100" units="1/cm"/>
          <inkml:channelProperty channel="Y" name="resolution" value="100" units="1/cm"/>
        </inkml:channelProperties>
      </inkml:inkSource>
      <inkml:timestamp xml:id="ts0" timeString="2016-04-27T05:21:47.386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0 0,'0'0,"0"0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07.135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144 14 58,'4'-9'31,"-4"0"-5,0 9-5,0 0-6,0 0-4,0 0-1,-9 8-4,5 9-2,-2 3-1,-5 9-1,5 5-1,-7 4 2,5 2-2,-5-2 1,-4 3-1,7-4 0,-3-5 0,2-3-1,1-7 0,1-6 1,1-6-1,8-10 0,0 0 0,0 0 1,0 0-1,8-19 0,1 1 1,-1-5 0,3-4-1,1-7 1,-1-3-1,2 2 0,-1 0 0,-1 3 1,-2 6-1,1 3 1,-1 11-1,-9 12 1,14 2 0,-9 14 0,3 6 0,-2 9-1,-1-1 1,5 7 0,-1-4-1,3-1 1,3-7-1,0-2 1,4-9 0,2-2 1,3-11-1,-1-1 0,0-10 0,3-6 0,3-7 0,-8-4 0,-1-5 0,-1-8-1,0 0 1,-3-1 0,-3 3-1,-4 2-1,-5 6 0,6 8-3,-9 7-3,-1 15-16,0 0-13,2 15-3,-2 3-2,0 1-4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55" units="deg"/>
        </inkml:traceFormat>
        <inkml:channelProperties>
          <inkml:channelProperty channel="X" name="resolution" value="1108.11633" units="1/cm"/>
          <inkml:channelProperty channel="Y" name="resolution" value="1959.74878" units="1/cm"/>
          <inkml:channelProperty channel="F" name="resolution" value="7.08333E-6" units="1/deg"/>
        </inkml:channelProperties>
      </inkml:inkSource>
      <inkml:timestamp xml:id="ts0" timeString="2016-04-27T09:32:07.578"/>
    </inkml:context>
    <inkml:brush xml:id="br0">
      <inkml:brushProperty name="width" value="0.00441" units="cm"/>
      <inkml:brushProperty name="height" value="0.00882" units="cm"/>
      <inkml:brushProperty name="tip" value="rectangle"/>
      <inkml:brushProperty name="rasterOp" value="maskPen"/>
      <inkml:brushProperty name="fitToCurve" value="1"/>
    </inkml:brush>
  </inkml:definitions>
  <inkml:trace contextRef="#ctx0" brushRef="#br0">41 192 94,'-9'12'35,"-1"6"-1,-1 0-22,7 5-4,-2 0 0,6-3-4,0-1 0,12-2-1,1-5 1,4 0-2,6-7 1,-1-1-1,3-4 0,2-1 0,-1-7-1,-1-4 0,1-3-1,1-4 1,-4-6 0,-3-7-1,-1-2 0,0-4 0,-7-4 1,-7 2 0,-5 0 0,-3 9 0,-16 7 1,-8 12-1,-5 12 0,-6 6 0,-4 16 0,-1 6 0,3 7-1,2 2-1,11 2-3,5-3-15,14-2-18,8-6-3,11-6-3,10-6-5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847" y="1"/>
            <a:ext cx="4435235" cy="354316"/>
          </a:xfrm>
          <a:prstGeom prst="rect">
            <a:avLst/>
          </a:prstGeom>
        </p:spPr>
        <p:txBody>
          <a:bodyPr vert="horz" lIns="191805" tIns="95902" rIns="191805" bIns="95902" rtlCol="0"/>
          <a:lstStyle>
            <a:lvl1pPr algn="r">
              <a:defRPr sz="2500"/>
            </a:lvl1pPr>
          </a:lstStyle>
          <a:p>
            <a:fld id="{5B05B4F2-621E-394B-B243-7A510F2EBCCE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52800" y="533400"/>
            <a:ext cx="3529013" cy="26622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91805" tIns="95902" rIns="191805" bIns="9590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4876" y="3370869"/>
            <a:ext cx="8184863" cy="3195334"/>
          </a:xfrm>
          <a:prstGeom prst="rect">
            <a:avLst/>
          </a:prstGeom>
        </p:spPr>
        <p:txBody>
          <a:bodyPr vert="horz" lIns="191805" tIns="95902" rIns="191805" bIns="9590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847" y="6741735"/>
            <a:ext cx="4435235" cy="357566"/>
          </a:xfrm>
          <a:prstGeom prst="rect">
            <a:avLst/>
          </a:prstGeom>
        </p:spPr>
        <p:txBody>
          <a:bodyPr vert="horz" lIns="191805" tIns="95902" rIns="191805" bIns="95902" rtlCol="0" anchor="b"/>
          <a:lstStyle>
            <a:lvl1pPr algn="r">
              <a:defRPr sz="2500"/>
            </a:lvl1pPr>
          </a:lstStyle>
          <a:p>
            <a:fld id="{ACD32F9C-0AD7-9D46-BB21-C6E762B70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3916965" cy="72809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229" y="1941576"/>
            <a:ext cx="3225736" cy="86677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5981" y="878586"/>
            <a:ext cx="3896232" cy="179354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409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3220" y="797433"/>
            <a:ext cx="2004564" cy="228828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566786" y="3224403"/>
            <a:ext cx="1474622" cy="17335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230409" y="3224403"/>
            <a:ext cx="1059884" cy="17335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04/25/2017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2679319" y="3379851"/>
            <a:ext cx="1904455" cy="74325"/>
          </a:xfrm>
          <a:prstGeom prst="rect">
            <a:avLst/>
          </a:prstGeo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400" spc="-50" dirty="0">
                <a:latin typeface="Times New Roman"/>
                <a:cs typeface="Times New Roman"/>
              </a:rPr>
              <a:t>Y</a:t>
            </a:r>
            <a:r>
              <a:rPr sz="400" spc="5" dirty="0">
                <a:latin typeface="Times New Roman"/>
                <a:cs typeface="Times New Roman"/>
              </a:rPr>
              <a:t>aroslav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5" dirty="0">
                <a:latin typeface="Times New Roman"/>
                <a:cs typeface="Times New Roman"/>
              </a:rPr>
              <a:t>Ganin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Brief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overview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of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the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rese</a:t>
            </a:r>
            <a:r>
              <a:rPr sz="400" spc="-5" dirty="0">
                <a:latin typeface="Times New Roman"/>
                <a:cs typeface="Times New Roman"/>
              </a:rPr>
              <a:t>a</a:t>
            </a:r>
            <a:r>
              <a:rPr sz="400" spc="10" dirty="0">
                <a:latin typeface="Times New Roman"/>
                <a:cs typeface="Times New Roman"/>
              </a:rPr>
              <a:t>rch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F</a:t>
            </a:r>
            <a:r>
              <a:rPr sz="400" spc="10" dirty="0">
                <a:latin typeface="Times New Roman"/>
                <a:cs typeface="Times New Roman"/>
              </a:rPr>
              <a:t>e</a:t>
            </a:r>
            <a:r>
              <a:rPr sz="400" spc="-5" dirty="0">
                <a:latin typeface="Times New Roman"/>
                <a:cs typeface="Times New Roman"/>
              </a:rPr>
              <a:t>b</a:t>
            </a:r>
            <a:r>
              <a:rPr sz="400" spc="15" dirty="0">
                <a:latin typeface="Times New Roman"/>
                <a:cs typeface="Times New Roman"/>
              </a:rPr>
              <a:t>ru</a:t>
            </a:r>
            <a:r>
              <a:rPr sz="400" spc="0" dirty="0">
                <a:latin typeface="Times New Roman"/>
                <a:cs typeface="Times New Roman"/>
              </a:rPr>
              <a:t>ary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8,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10" dirty="0">
                <a:latin typeface="Times New Roman"/>
                <a:cs typeface="Times New Roman"/>
              </a:rPr>
              <a:t>2013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20" dirty="0">
                <a:latin typeface="Times New Roman"/>
                <a:cs typeface="Times New Roman"/>
              </a:rPr>
              <a:t>—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r>
              <a:rPr sz="400" spc="0" dirty="0">
                <a:latin typeface="Times New Roman"/>
                <a:cs typeface="Times New Roman"/>
              </a:rPr>
              <a:t>Slide</a:t>
            </a:r>
            <a:r>
              <a:rPr sz="400" spc="40" dirty="0">
                <a:latin typeface="Times New Roman"/>
                <a:cs typeface="Times New Roman"/>
              </a:rPr>
              <a:t> </a:t>
            </a:r>
            <a:fld id="{81D60167-4931-47E6-BA6A-407CBD079E47}" type="slidenum">
              <a:rPr sz="400" spc="10" dirty="0" smtClean="0">
                <a:latin typeface="Times New Roman"/>
                <a:cs typeface="Times New Roman"/>
              </a:rPr>
              <a:t>‹#›</a:t>
            </a:fld>
            <a:r>
              <a:rPr sz="400" spc="40" dirty="0">
                <a:latin typeface="Times New Roman"/>
                <a:cs typeface="Times New Roman"/>
              </a:rPr>
              <a:t>/10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41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k object 17"/>
          <p:cNvSpPr/>
          <p:nvPr/>
        </p:nvSpPr>
        <p:spPr>
          <a:xfrm>
            <a:off x="-4006" y="3338069"/>
            <a:ext cx="4607940" cy="129031"/>
          </a:xfrm>
          <a:custGeom>
            <a:avLst/>
            <a:gdLst/>
            <a:ahLst/>
            <a:cxnLst/>
            <a:rect l="l" t="t" r="r" b="b"/>
            <a:pathLst>
              <a:path w="4607940" h="129031">
                <a:moveTo>
                  <a:pt x="0" y="129031"/>
                </a:moveTo>
                <a:lnTo>
                  <a:pt x="4607940" y="129031"/>
                </a:lnTo>
                <a:lnTo>
                  <a:pt x="4607940" y="0"/>
                </a:lnTo>
                <a:lnTo>
                  <a:pt x="0" y="0"/>
                </a:lnTo>
                <a:lnTo>
                  <a:pt x="0" y="129031"/>
                </a:lnTo>
              </a:path>
            </a:pathLst>
          </a:custGeom>
          <a:solidFill>
            <a:srgbClr val="6C6D7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n-lt"/>
              </a:rPr>
              <a:t>“Deep Learning</a:t>
            </a:r>
            <a:r>
              <a:rPr lang="en-US" sz="900" baseline="0" dirty="0">
                <a:solidFill>
                  <a:schemeClr val="bg1"/>
                </a:solidFill>
                <a:latin typeface="+mn-lt"/>
              </a:rPr>
              <a:t>”, Spring 2017:      Lecture 11, “Sequence-to-sequence”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Holder 2"/>
          <p:cNvSpPr>
            <a:spLocks noGrp="1"/>
          </p:cNvSpPr>
          <p:nvPr>
            <p:ph type="title"/>
          </p:nvPr>
        </p:nvSpPr>
        <p:spPr>
          <a:xfrm>
            <a:off x="88900" y="0"/>
            <a:ext cx="4508500" cy="2288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0" y="257318"/>
            <a:ext cx="46042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00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52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704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857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1009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1162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1314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1466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1619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1771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1924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076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0" y="2228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0" y="2381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0" y="2533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26860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28384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29908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31432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3295650"/>
            <a:ext cx="4597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eaLnBrk="1" hangingPunct="1">
        <a:defRPr b="1">
          <a:solidFill>
            <a:schemeClr val="accent1">
              <a:lumMod val="75000"/>
            </a:schemeClr>
          </a:solidFill>
          <a:latin typeface="+mn-lt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emf"/><Relationship Id="rId13" Type="http://schemas.openxmlformats.org/officeDocument/2006/relationships/customXml" Target="../ink/ink4.xml"/><Relationship Id="rId18" Type="http://schemas.openxmlformats.org/officeDocument/2006/relationships/image" Target="../media/image3910.emf"/><Relationship Id="rId26" Type="http://schemas.openxmlformats.org/officeDocument/2006/relationships/image" Target="../media/image4310.emf"/><Relationship Id="rId3" Type="http://schemas.openxmlformats.org/officeDocument/2006/relationships/image" Target="../media/image29.png"/><Relationship Id="rId21" Type="http://schemas.openxmlformats.org/officeDocument/2006/relationships/customXml" Target="../ink/ink8.xml"/><Relationship Id="rId34" Type="http://schemas.openxmlformats.org/officeDocument/2006/relationships/image" Target="../media/image4710.emf"/><Relationship Id="rId7" Type="http://schemas.openxmlformats.org/officeDocument/2006/relationships/customXml" Target="../ink/ink1.xml"/><Relationship Id="rId12" Type="http://schemas.openxmlformats.org/officeDocument/2006/relationships/image" Target="../media/image3610.emf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490.emf"/><Relationship Id="rId2" Type="http://schemas.openxmlformats.org/officeDocument/2006/relationships/image" Target="../media/image28.png"/><Relationship Id="rId16" Type="http://schemas.openxmlformats.org/officeDocument/2006/relationships/image" Target="../media/image3810.emf"/><Relationship Id="rId20" Type="http://schemas.openxmlformats.org/officeDocument/2006/relationships/image" Target="../media/image4010.emf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3.xml"/><Relationship Id="rId24" Type="http://schemas.openxmlformats.org/officeDocument/2006/relationships/image" Target="../media/image4210.emf"/><Relationship Id="rId32" Type="http://schemas.openxmlformats.org/officeDocument/2006/relationships/image" Target="../media/image4610.emf"/><Relationship Id="rId37" Type="http://schemas.openxmlformats.org/officeDocument/2006/relationships/customXml" Target="../ink/ink16.xml"/><Relationship Id="rId5" Type="http://schemas.openxmlformats.org/officeDocument/2006/relationships/image" Target="../media/image31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4410.emf"/><Relationship Id="rId36" Type="http://schemas.openxmlformats.org/officeDocument/2006/relationships/image" Target="../media/image483.emf"/><Relationship Id="rId10" Type="http://schemas.openxmlformats.org/officeDocument/2006/relationships/image" Target="../media/image3510.emf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" Type="http://schemas.openxmlformats.org/officeDocument/2006/relationships/image" Target="../media/image30.png"/><Relationship Id="rId9" Type="http://schemas.openxmlformats.org/officeDocument/2006/relationships/customXml" Target="../ink/ink2.xml"/><Relationship Id="rId14" Type="http://schemas.openxmlformats.org/officeDocument/2006/relationships/image" Target="../media/image3710.emf"/><Relationship Id="rId22" Type="http://schemas.openxmlformats.org/officeDocument/2006/relationships/image" Target="../media/image4110.emf"/><Relationship Id="rId27" Type="http://schemas.openxmlformats.org/officeDocument/2006/relationships/customXml" Target="../ink/ink11.xml"/><Relationship Id="rId30" Type="http://schemas.openxmlformats.org/officeDocument/2006/relationships/image" Target="../media/image4510.emf"/><Relationship Id="rId35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6.png"/><Relationship Id="rId4" Type="http://schemas.openxmlformats.org/officeDocument/2006/relationships/hyperlink" Target="https://www.youtube.com/watch?v=mLxsbWAYIpw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9.emf"/><Relationship Id="rId117" Type="http://schemas.openxmlformats.org/officeDocument/2006/relationships/customXml" Target="../ink/ink74.xml"/><Relationship Id="rId21" Type="http://schemas.openxmlformats.org/officeDocument/2006/relationships/customXml" Target="../ink/ink26.xml"/><Relationship Id="rId42" Type="http://schemas.openxmlformats.org/officeDocument/2006/relationships/image" Target="../media/image337.emf"/><Relationship Id="rId47" Type="http://schemas.openxmlformats.org/officeDocument/2006/relationships/customXml" Target="../ink/ink39.xml"/><Relationship Id="rId63" Type="http://schemas.openxmlformats.org/officeDocument/2006/relationships/customXml" Target="../ink/ink47.xml"/><Relationship Id="rId68" Type="http://schemas.openxmlformats.org/officeDocument/2006/relationships/image" Target="../media/image350.emf"/><Relationship Id="rId84" Type="http://schemas.openxmlformats.org/officeDocument/2006/relationships/image" Target="../media/image358.emf"/><Relationship Id="rId89" Type="http://schemas.openxmlformats.org/officeDocument/2006/relationships/customXml" Target="../ink/ink60.xml"/><Relationship Id="rId112" Type="http://schemas.openxmlformats.org/officeDocument/2006/relationships/image" Target="../media/image372.emf"/><Relationship Id="rId133" Type="http://schemas.openxmlformats.org/officeDocument/2006/relationships/customXml" Target="../ink/ink82.xml"/><Relationship Id="rId138" Type="http://schemas.openxmlformats.org/officeDocument/2006/relationships/image" Target="../media/image385.emf"/><Relationship Id="rId154" Type="http://schemas.openxmlformats.org/officeDocument/2006/relationships/image" Target="../media/image393.emf"/><Relationship Id="rId159" Type="http://schemas.openxmlformats.org/officeDocument/2006/relationships/customXml" Target="../ink/ink95.xml"/><Relationship Id="rId175" Type="http://schemas.openxmlformats.org/officeDocument/2006/relationships/customXml" Target="../ink/ink103.xml"/><Relationship Id="rId170" Type="http://schemas.openxmlformats.org/officeDocument/2006/relationships/image" Target="../media/image401.emf"/><Relationship Id="rId191" Type="http://schemas.openxmlformats.org/officeDocument/2006/relationships/image" Target="../media/image411.emf"/><Relationship Id="rId16" Type="http://schemas.openxmlformats.org/officeDocument/2006/relationships/image" Target="../media/image324.emf"/><Relationship Id="rId107" Type="http://schemas.openxmlformats.org/officeDocument/2006/relationships/customXml" Target="../ink/ink69.xml"/><Relationship Id="rId11" Type="http://schemas.openxmlformats.org/officeDocument/2006/relationships/customXml" Target="../ink/ink21.xml"/><Relationship Id="rId32" Type="http://schemas.openxmlformats.org/officeDocument/2006/relationships/image" Target="../media/image332.emf"/><Relationship Id="rId37" Type="http://schemas.openxmlformats.org/officeDocument/2006/relationships/customXml" Target="../ink/ink34.xml"/><Relationship Id="rId53" Type="http://schemas.openxmlformats.org/officeDocument/2006/relationships/customXml" Target="../ink/ink42.xml"/><Relationship Id="rId58" Type="http://schemas.openxmlformats.org/officeDocument/2006/relationships/image" Target="../media/image345.emf"/><Relationship Id="rId74" Type="http://schemas.openxmlformats.org/officeDocument/2006/relationships/image" Target="../media/image353.emf"/><Relationship Id="rId79" Type="http://schemas.openxmlformats.org/officeDocument/2006/relationships/customXml" Target="../ink/ink55.xml"/><Relationship Id="rId102" Type="http://schemas.openxmlformats.org/officeDocument/2006/relationships/image" Target="../media/image367.emf"/><Relationship Id="rId123" Type="http://schemas.openxmlformats.org/officeDocument/2006/relationships/customXml" Target="../ink/ink77.xml"/><Relationship Id="rId128" Type="http://schemas.openxmlformats.org/officeDocument/2006/relationships/image" Target="../media/image380.emf"/><Relationship Id="rId144" Type="http://schemas.openxmlformats.org/officeDocument/2006/relationships/image" Target="../media/image388.emf"/><Relationship Id="rId149" Type="http://schemas.openxmlformats.org/officeDocument/2006/relationships/customXml" Target="../ink/ink90.xml"/><Relationship Id="rId5" Type="http://schemas.openxmlformats.org/officeDocument/2006/relationships/customXml" Target="../ink/ink18.xml"/><Relationship Id="rId90" Type="http://schemas.openxmlformats.org/officeDocument/2006/relationships/image" Target="../media/image361.emf"/><Relationship Id="rId95" Type="http://schemas.openxmlformats.org/officeDocument/2006/relationships/customXml" Target="../ink/ink63.xml"/><Relationship Id="rId160" Type="http://schemas.openxmlformats.org/officeDocument/2006/relationships/image" Target="../media/image396.emf"/><Relationship Id="rId165" Type="http://schemas.openxmlformats.org/officeDocument/2006/relationships/customXml" Target="../ink/ink98.xml"/><Relationship Id="rId181" Type="http://schemas.openxmlformats.org/officeDocument/2006/relationships/customXml" Target="../ink/ink106.xml"/><Relationship Id="rId186" Type="http://schemas.openxmlformats.org/officeDocument/2006/relationships/image" Target="../media/image409.emf"/><Relationship Id="rId22" Type="http://schemas.openxmlformats.org/officeDocument/2006/relationships/image" Target="../media/image327.emf"/><Relationship Id="rId27" Type="http://schemas.openxmlformats.org/officeDocument/2006/relationships/customXml" Target="../ink/ink29.xml"/><Relationship Id="rId43" Type="http://schemas.openxmlformats.org/officeDocument/2006/relationships/customXml" Target="../ink/ink37.xml"/><Relationship Id="rId48" Type="http://schemas.openxmlformats.org/officeDocument/2006/relationships/image" Target="../media/image340.emf"/><Relationship Id="rId64" Type="http://schemas.openxmlformats.org/officeDocument/2006/relationships/image" Target="../media/image348.emf"/><Relationship Id="rId69" Type="http://schemas.openxmlformats.org/officeDocument/2006/relationships/customXml" Target="../ink/ink50.xml"/><Relationship Id="rId113" Type="http://schemas.openxmlformats.org/officeDocument/2006/relationships/customXml" Target="../ink/ink72.xml"/><Relationship Id="rId118" Type="http://schemas.openxmlformats.org/officeDocument/2006/relationships/image" Target="../media/image375.emf"/><Relationship Id="rId134" Type="http://schemas.openxmlformats.org/officeDocument/2006/relationships/image" Target="../media/image383.emf"/><Relationship Id="rId139" Type="http://schemas.openxmlformats.org/officeDocument/2006/relationships/customXml" Target="../ink/ink85.xml"/><Relationship Id="rId80" Type="http://schemas.openxmlformats.org/officeDocument/2006/relationships/image" Target="../media/image356.emf"/><Relationship Id="rId85" Type="http://schemas.openxmlformats.org/officeDocument/2006/relationships/customXml" Target="../ink/ink58.xml"/><Relationship Id="rId150" Type="http://schemas.openxmlformats.org/officeDocument/2006/relationships/image" Target="../media/image391.emf"/><Relationship Id="rId155" Type="http://schemas.openxmlformats.org/officeDocument/2006/relationships/customXml" Target="../ink/ink93.xml"/><Relationship Id="rId171" Type="http://schemas.openxmlformats.org/officeDocument/2006/relationships/customXml" Target="../ink/ink101.xml"/><Relationship Id="rId176" Type="http://schemas.openxmlformats.org/officeDocument/2006/relationships/image" Target="../media/image404.emf"/><Relationship Id="rId12" Type="http://schemas.openxmlformats.org/officeDocument/2006/relationships/image" Target="../media/image322.emf"/><Relationship Id="rId17" Type="http://schemas.openxmlformats.org/officeDocument/2006/relationships/customXml" Target="../ink/ink24.xml"/><Relationship Id="rId33" Type="http://schemas.openxmlformats.org/officeDocument/2006/relationships/customXml" Target="../ink/ink32.xml"/><Relationship Id="rId38" Type="http://schemas.openxmlformats.org/officeDocument/2006/relationships/image" Target="../media/image335.emf"/><Relationship Id="rId59" Type="http://schemas.openxmlformats.org/officeDocument/2006/relationships/customXml" Target="../ink/ink45.xml"/><Relationship Id="rId103" Type="http://schemas.openxmlformats.org/officeDocument/2006/relationships/customXml" Target="../ink/ink67.xml"/><Relationship Id="rId108" Type="http://schemas.openxmlformats.org/officeDocument/2006/relationships/image" Target="../media/image370.emf"/><Relationship Id="rId124" Type="http://schemas.openxmlformats.org/officeDocument/2006/relationships/image" Target="../media/image378.emf"/><Relationship Id="rId129" Type="http://schemas.openxmlformats.org/officeDocument/2006/relationships/customXml" Target="../ink/ink80.xml"/><Relationship Id="rId54" Type="http://schemas.openxmlformats.org/officeDocument/2006/relationships/image" Target="../media/image343.emf"/><Relationship Id="rId70" Type="http://schemas.openxmlformats.org/officeDocument/2006/relationships/image" Target="../media/image351.emf"/><Relationship Id="rId75" Type="http://schemas.openxmlformats.org/officeDocument/2006/relationships/customXml" Target="../ink/ink53.xml"/><Relationship Id="rId91" Type="http://schemas.openxmlformats.org/officeDocument/2006/relationships/customXml" Target="../ink/ink61.xml"/><Relationship Id="rId96" Type="http://schemas.openxmlformats.org/officeDocument/2006/relationships/image" Target="../media/image364.emf"/><Relationship Id="rId140" Type="http://schemas.openxmlformats.org/officeDocument/2006/relationships/image" Target="../media/image386.emf"/><Relationship Id="rId145" Type="http://schemas.openxmlformats.org/officeDocument/2006/relationships/customXml" Target="../ink/ink88.xml"/><Relationship Id="rId161" Type="http://schemas.openxmlformats.org/officeDocument/2006/relationships/customXml" Target="../ink/ink96.xml"/><Relationship Id="rId166" Type="http://schemas.openxmlformats.org/officeDocument/2006/relationships/image" Target="../media/image399.emf"/><Relationship Id="rId182" Type="http://schemas.openxmlformats.org/officeDocument/2006/relationships/image" Target="../media/image407.emf"/><Relationship Id="rId187" Type="http://schemas.openxmlformats.org/officeDocument/2006/relationships/customXml" Target="../ink/ink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emf"/><Relationship Id="rId23" Type="http://schemas.openxmlformats.org/officeDocument/2006/relationships/customXml" Target="../ink/ink27.xml"/><Relationship Id="rId28" Type="http://schemas.openxmlformats.org/officeDocument/2006/relationships/image" Target="../media/image330.emf"/><Relationship Id="rId49" Type="http://schemas.openxmlformats.org/officeDocument/2006/relationships/customXml" Target="../ink/ink40.xml"/><Relationship Id="rId114" Type="http://schemas.openxmlformats.org/officeDocument/2006/relationships/image" Target="../media/image373.emf"/><Relationship Id="rId119" Type="http://schemas.openxmlformats.org/officeDocument/2006/relationships/customXml" Target="../ink/ink75.xml"/><Relationship Id="rId44" Type="http://schemas.openxmlformats.org/officeDocument/2006/relationships/image" Target="../media/image338.emf"/><Relationship Id="rId60" Type="http://schemas.openxmlformats.org/officeDocument/2006/relationships/image" Target="../media/image346.emf"/><Relationship Id="rId65" Type="http://schemas.openxmlformats.org/officeDocument/2006/relationships/customXml" Target="../ink/ink48.xml"/><Relationship Id="rId81" Type="http://schemas.openxmlformats.org/officeDocument/2006/relationships/customXml" Target="../ink/ink56.xml"/><Relationship Id="rId86" Type="http://schemas.openxmlformats.org/officeDocument/2006/relationships/image" Target="../media/image359.emf"/><Relationship Id="rId130" Type="http://schemas.openxmlformats.org/officeDocument/2006/relationships/image" Target="../media/image381.emf"/><Relationship Id="rId135" Type="http://schemas.openxmlformats.org/officeDocument/2006/relationships/customXml" Target="../ink/ink83.xml"/><Relationship Id="rId151" Type="http://schemas.openxmlformats.org/officeDocument/2006/relationships/customXml" Target="../ink/ink91.xml"/><Relationship Id="rId156" Type="http://schemas.openxmlformats.org/officeDocument/2006/relationships/image" Target="../media/image394.emf"/><Relationship Id="rId177" Type="http://schemas.openxmlformats.org/officeDocument/2006/relationships/customXml" Target="../ink/ink104.xml"/><Relationship Id="rId172" Type="http://schemas.openxmlformats.org/officeDocument/2006/relationships/image" Target="../media/image402.emf"/><Relationship Id="rId13" Type="http://schemas.openxmlformats.org/officeDocument/2006/relationships/customXml" Target="../ink/ink22.xml"/><Relationship Id="rId18" Type="http://schemas.openxmlformats.org/officeDocument/2006/relationships/image" Target="../media/image325.emf"/><Relationship Id="rId39" Type="http://schemas.openxmlformats.org/officeDocument/2006/relationships/customXml" Target="../ink/ink35.xml"/><Relationship Id="rId109" Type="http://schemas.openxmlformats.org/officeDocument/2006/relationships/customXml" Target="../ink/ink70.xml"/><Relationship Id="rId34" Type="http://schemas.openxmlformats.org/officeDocument/2006/relationships/image" Target="../media/image333.emf"/><Relationship Id="rId50" Type="http://schemas.openxmlformats.org/officeDocument/2006/relationships/image" Target="../media/image341.emf"/><Relationship Id="rId55" Type="http://schemas.openxmlformats.org/officeDocument/2006/relationships/customXml" Target="../ink/ink43.xml"/><Relationship Id="rId76" Type="http://schemas.openxmlformats.org/officeDocument/2006/relationships/image" Target="../media/image354.emf"/><Relationship Id="rId97" Type="http://schemas.openxmlformats.org/officeDocument/2006/relationships/customXml" Target="../ink/ink64.xml"/><Relationship Id="rId104" Type="http://schemas.openxmlformats.org/officeDocument/2006/relationships/image" Target="../media/image368.emf"/><Relationship Id="rId120" Type="http://schemas.openxmlformats.org/officeDocument/2006/relationships/image" Target="../media/image376.emf"/><Relationship Id="rId125" Type="http://schemas.openxmlformats.org/officeDocument/2006/relationships/customXml" Target="../ink/ink78.xml"/><Relationship Id="rId141" Type="http://schemas.openxmlformats.org/officeDocument/2006/relationships/customXml" Target="../ink/ink86.xml"/><Relationship Id="rId146" Type="http://schemas.openxmlformats.org/officeDocument/2006/relationships/image" Target="../media/image389.emf"/><Relationship Id="rId167" Type="http://schemas.openxmlformats.org/officeDocument/2006/relationships/customXml" Target="../ink/ink99.xml"/><Relationship Id="rId188" Type="http://schemas.openxmlformats.org/officeDocument/2006/relationships/image" Target="../media/image410.emf"/><Relationship Id="rId7" Type="http://schemas.openxmlformats.org/officeDocument/2006/relationships/customXml" Target="../ink/ink19.xml"/><Relationship Id="rId71" Type="http://schemas.openxmlformats.org/officeDocument/2006/relationships/customXml" Target="../ink/ink51.xml"/><Relationship Id="rId92" Type="http://schemas.openxmlformats.org/officeDocument/2006/relationships/image" Target="../media/image362.emf"/><Relationship Id="rId162" Type="http://schemas.openxmlformats.org/officeDocument/2006/relationships/image" Target="../media/image397.emf"/><Relationship Id="rId183" Type="http://schemas.openxmlformats.org/officeDocument/2006/relationships/customXml" Target="../ink/ink107.xml"/><Relationship Id="rId2" Type="http://schemas.openxmlformats.org/officeDocument/2006/relationships/image" Target="../media/image38.png"/><Relationship Id="rId29" Type="http://schemas.openxmlformats.org/officeDocument/2006/relationships/customXml" Target="../ink/ink30.xml"/><Relationship Id="rId24" Type="http://schemas.openxmlformats.org/officeDocument/2006/relationships/image" Target="../media/image328.emf"/><Relationship Id="rId40" Type="http://schemas.openxmlformats.org/officeDocument/2006/relationships/image" Target="../media/image336.emf"/><Relationship Id="rId45" Type="http://schemas.openxmlformats.org/officeDocument/2006/relationships/customXml" Target="../ink/ink38.xml"/><Relationship Id="rId66" Type="http://schemas.openxmlformats.org/officeDocument/2006/relationships/image" Target="../media/image349.emf"/><Relationship Id="rId87" Type="http://schemas.openxmlformats.org/officeDocument/2006/relationships/customXml" Target="../ink/ink59.xml"/><Relationship Id="rId110" Type="http://schemas.openxmlformats.org/officeDocument/2006/relationships/image" Target="../media/image371.emf"/><Relationship Id="rId115" Type="http://schemas.openxmlformats.org/officeDocument/2006/relationships/customXml" Target="../ink/ink73.xml"/><Relationship Id="rId131" Type="http://schemas.openxmlformats.org/officeDocument/2006/relationships/customXml" Target="../ink/ink81.xml"/><Relationship Id="rId136" Type="http://schemas.openxmlformats.org/officeDocument/2006/relationships/image" Target="../media/image384.emf"/><Relationship Id="rId157" Type="http://schemas.openxmlformats.org/officeDocument/2006/relationships/customXml" Target="../ink/ink94.xml"/><Relationship Id="rId178" Type="http://schemas.openxmlformats.org/officeDocument/2006/relationships/image" Target="../media/image405.emf"/><Relationship Id="rId61" Type="http://schemas.openxmlformats.org/officeDocument/2006/relationships/customXml" Target="../ink/ink46.xml"/><Relationship Id="rId82" Type="http://schemas.openxmlformats.org/officeDocument/2006/relationships/image" Target="../media/image357.emf"/><Relationship Id="rId152" Type="http://schemas.openxmlformats.org/officeDocument/2006/relationships/image" Target="../media/image392.emf"/><Relationship Id="rId173" Type="http://schemas.openxmlformats.org/officeDocument/2006/relationships/customXml" Target="../ink/ink102.xml"/><Relationship Id="rId19" Type="http://schemas.openxmlformats.org/officeDocument/2006/relationships/customXml" Target="../ink/ink25.xml"/><Relationship Id="rId14" Type="http://schemas.openxmlformats.org/officeDocument/2006/relationships/image" Target="../media/image323.emf"/><Relationship Id="rId30" Type="http://schemas.openxmlformats.org/officeDocument/2006/relationships/image" Target="../media/image331.emf"/><Relationship Id="rId35" Type="http://schemas.openxmlformats.org/officeDocument/2006/relationships/customXml" Target="../ink/ink33.xml"/><Relationship Id="rId56" Type="http://schemas.openxmlformats.org/officeDocument/2006/relationships/image" Target="../media/image344.emf"/><Relationship Id="rId77" Type="http://schemas.openxmlformats.org/officeDocument/2006/relationships/customXml" Target="../ink/ink54.xml"/><Relationship Id="rId100" Type="http://schemas.openxmlformats.org/officeDocument/2006/relationships/image" Target="../media/image366.emf"/><Relationship Id="rId105" Type="http://schemas.openxmlformats.org/officeDocument/2006/relationships/customXml" Target="../ink/ink68.xml"/><Relationship Id="rId126" Type="http://schemas.openxmlformats.org/officeDocument/2006/relationships/image" Target="../media/image379.emf"/><Relationship Id="rId147" Type="http://schemas.openxmlformats.org/officeDocument/2006/relationships/customXml" Target="../ink/ink89.xml"/><Relationship Id="rId168" Type="http://schemas.openxmlformats.org/officeDocument/2006/relationships/image" Target="../media/image400.emf"/><Relationship Id="rId8" Type="http://schemas.openxmlformats.org/officeDocument/2006/relationships/image" Target="../media/image320.emf"/><Relationship Id="rId51" Type="http://schemas.openxmlformats.org/officeDocument/2006/relationships/customXml" Target="../ink/ink41.xml"/><Relationship Id="rId72" Type="http://schemas.openxmlformats.org/officeDocument/2006/relationships/image" Target="../media/image352.emf"/><Relationship Id="rId93" Type="http://schemas.openxmlformats.org/officeDocument/2006/relationships/customXml" Target="../ink/ink62.xml"/><Relationship Id="rId98" Type="http://schemas.openxmlformats.org/officeDocument/2006/relationships/image" Target="../media/image365.emf"/><Relationship Id="rId121" Type="http://schemas.openxmlformats.org/officeDocument/2006/relationships/customXml" Target="../ink/ink76.xml"/><Relationship Id="rId142" Type="http://schemas.openxmlformats.org/officeDocument/2006/relationships/image" Target="../media/image387.emf"/><Relationship Id="rId163" Type="http://schemas.openxmlformats.org/officeDocument/2006/relationships/customXml" Target="../ink/ink97.xml"/><Relationship Id="rId184" Type="http://schemas.openxmlformats.org/officeDocument/2006/relationships/image" Target="../media/image408.emf"/><Relationship Id="rId189" Type="http://schemas.openxmlformats.org/officeDocument/2006/relationships/customXml" Target="../ink/ink110.xml"/><Relationship Id="rId3" Type="http://schemas.openxmlformats.org/officeDocument/2006/relationships/customXml" Target="../ink/ink17.xml"/><Relationship Id="rId25" Type="http://schemas.openxmlformats.org/officeDocument/2006/relationships/customXml" Target="../ink/ink28.xml"/><Relationship Id="rId46" Type="http://schemas.openxmlformats.org/officeDocument/2006/relationships/image" Target="../media/image339.emf"/><Relationship Id="rId67" Type="http://schemas.openxmlformats.org/officeDocument/2006/relationships/customXml" Target="../ink/ink49.xml"/><Relationship Id="rId116" Type="http://schemas.openxmlformats.org/officeDocument/2006/relationships/image" Target="../media/image374.emf"/><Relationship Id="rId137" Type="http://schemas.openxmlformats.org/officeDocument/2006/relationships/customXml" Target="../ink/ink84.xml"/><Relationship Id="rId158" Type="http://schemas.openxmlformats.org/officeDocument/2006/relationships/image" Target="../media/image395.emf"/><Relationship Id="rId20" Type="http://schemas.openxmlformats.org/officeDocument/2006/relationships/image" Target="../media/image326.emf"/><Relationship Id="rId41" Type="http://schemas.openxmlformats.org/officeDocument/2006/relationships/customXml" Target="../ink/ink36.xml"/><Relationship Id="rId62" Type="http://schemas.openxmlformats.org/officeDocument/2006/relationships/image" Target="../media/image347.emf"/><Relationship Id="rId83" Type="http://schemas.openxmlformats.org/officeDocument/2006/relationships/customXml" Target="../ink/ink57.xml"/><Relationship Id="rId88" Type="http://schemas.openxmlformats.org/officeDocument/2006/relationships/image" Target="../media/image360.emf"/><Relationship Id="rId111" Type="http://schemas.openxmlformats.org/officeDocument/2006/relationships/customXml" Target="../ink/ink71.xml"/><Relationship Id="rId132" Type="http://schemas.openxmlformats.org/officeDocument/2006/relationships/image" Target="../media/image382.emf"/><Relationship Id="rId153" Type="http://schemas.openxmlformats.org/officeDocument/2006/relationships/customXml" Target="../ink/ink92.xml"/><Relationship Id="rId174" Type="http://schemas.openxmlformats.org/officeDocument/2006/relationships/image" Target="../media/image403.emf"/><Relationship Id="rId179" Type="http://schemas.openxmlformats.org/officeDocument/2006/relationships/customXml" Target="../ink/ink105.xml"/><Relationship Id="rId190" Type="http://schemas.openxmlformats.org/officeDocument/2006/relationships/customXml" Target="../ink/ink111.xml"/><Relationship Id="rId15" Type="http://schemas.openxmlformats.org/officeDocument/2006/relationships/customXml" Target="../ink/ink23.xml"/><Relationship Id="rId36" Type="http://schemas.openxmlformats.org/officeDocument/2006/relationships/image" Target="../media/image334.emf"/><Relationship Id="rId57" Type="http://schemas.openxmlformats.org/officeDocument/2006/relationships/customXml" Target="../ink/ink44.xml"/><Relationship Id="rId106" Type="http://schemas.openxmlformats.org/officeDocument/2006/relationships/image" Target="../media/image369.emf"/><Relationship Id="rId127" Type="http://schemas.openxmlformats.org/officeDocument/2006/relationships/customXml" Target="../ink/ink79.xml"/><Relationship Id="rId10" Type="http://schemas.openxmlformats.org/officeDocument/2006/relationships/image" Target="../media/image321.emf"/><Relationship Id="rId31" Type="http://schemas.openxmlformats.org/officeDocument/2006/relationships/customXml" Target="../ink/ink31.xml"/><Relationship Id="rId52" Type="http://schemas.openxmlformats.org/officeDocument/2006/relationships/image" Target="../media/image342.emf"/><Relationship Id="rId73" Type="http://schemas.openxmlformats.org/officeDocument/2006/relationships/customXml" Target="../ink/ink52.xml"/><Relationship Id="rId78" Type="http://schemas.openxmlformats.org/officeDocument/2006/relationships/image" Target="../media/image355.emf"/><Relationship Id="rId94" Type="http://schemas.openxmlformats.org/officeDocument/2006/relationships/image" Target="../media/image363.emf"/><Relationship Id="rId99" Type="http://schemas.openxmlformats.org/officeDocument/2006/relationships/customXml" Target="../ink/ink65.xml"/><Relationship Id="rId101" Type="http://schemas.openxmlformats.org/officeDocument/2006/relationships/customXml" Target="../ink/ink66.xml"/><Relationship Id="rId122" Type="http://schemas.openxmlformats.org/officeDocument/2006/relationships/image" Target="../media/image377.emf"/><Relationship Id="rId143" Type="http://schemas.openxmlformats.org/officeDocument/2006/relationships/customXml" Target="../ink/ink87.xml"/><Relationship Id="rId148" Type="http://schemas.openxmlformats.org/officeDocument/2006/relationships/image" Target="../media/image390.emf"/><Relationship Id="rId164" Type="http://schemas.openxmlformats.org/officeDocument/2006/relationships/image" Target="../media/image398.emf"/><Relationship Id="rId169" Type="http://schemas.openxmlformats.org/officeDocument/2006/relationships/customXml" Target="../ink/ink100.xml"/><Relationship Id="rId185" Type="http://schemas.openxmlformats.org/officeDocument/2006/relationships/customXml" Target="../ink/ink108.xml"/><Relationship Id="rId4" Type="http://schemas.openxmlformats.org/officeDocument/2006/relationships/image" Target="../media/image318.emf"/><Relationship Id="rId9" Type="http://schemas.openxmlformats.org/officeDocument/2006/relationships/customXml" Target="../ink/ink20.xml"/><Relationship Id="rId180" Type="http://schemas.openxmlformats.org/officeDocument/2006/relationships/image" Target="../media/image406.emf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9.xml"/><Relationship Id="rId299" Type="http://schemas.openxmlformats.org/officeDocument/2006/relationships/customXml" Target="../ink/ink281.xml"/><Relationship Id="rId303" Type="http://schemas.openxmlformats.org/officeDocument/2006/relationships/customXml" Target="../ink/ink284.xml"/><Relationship Id="rId21" Type="http://schemas.openxmlformats.org/officeDocument/2006/relationships/customXml" Target="../ink/ink121.xml"/><Relationship Id="rId42" Type="http://schemas.openxmlformats.org/officeDocument/2006/relationships/image" Target="../media/image336.emf"/><Relationship Id="rId63" Type="http://schemas.openxmlformats.org/officeDocument/2006/relationships/customXml" Target="../ink/ink142.xml"/><Relationship Id="rId84" Type="http://schemas.openxmlformats.org/officeDocument/2006/relationships/image" Target="../media/image418.emf"/><Relationship Id="rId138" Type="http://schemas.openxmlformats.org/officeDocument/2006/relationships/image" Target="../media/image446.emf"/><Relationship Id="rId159" Type="http://schemas.openxmlformats.org/officeDocument/2006/relationships/customXml" Target="../ink/ink190.xml"/><Relationship Id="rId170" Type="http://schemas.openxmlformats.org/officeDocument/2006/relationships/image" Target="../media/image462.emf"/><Relationship Id="rId191" Type="http://schemas.openxmlformats.org/officeDocument/2006/relationships/customXml" Target="../ink/ink206.xml"/><Relationship Id="rId205" Type="http://schemas.openxmlformats.org/officeDocument/2006/relationships/customXml" Target="../ink/ink213.xml"/><Relationship Id="rId226" Type="http://schemas.openxmlformats.org/officeDocument/2006/relationships/image" Target="../media/image367.emf"/><Relationship Id="rId247" Type="http://schemas.openxmlformats.org/officeDocument/2006/relationships/customXml" Target="../ink/ink234.xml"/><Relationship Id="rId107" Type="http://schemas.openxmlformats.org/officeDocument/2006/relationships/customXml" Target="../ink/ink164.xml"/><Relationship Id="rId268" Type="http://schemas.openxmlformats.org/officeDocument/2006/relationships/customXml" Target="../ink/ink250.xml"/><Relationship Id="rId289" Type="http://schemas.openxmlformats.org/officeDocument/2006/relationships/customXml" Target="../ink/ink271.xml"/><Relationship Id="rId11" Type="http://schemas.openxmlformats.org/officeDocument/2006/relationships/customXml" Target="../ink/ink116.xml"/><Relationship Id="rId32" Type="http://schemas.openxmlformats.org/officeDocument/2006/relationships/image" Target="../media/image331.emf"/><Relationship Id="rId53" Type="http://schemas.openxmlformats.org/officeDocument/2006/relationships/customXml" Target="../ink/ink137.xml"/><Relationship Id="rId74" Type="http://schemas.openxmlformats.org/officeDocument/2006/relationships/image" Target="../media/image413.emf"/><Relationship Id="rId128" Type="http://schemas.openxmlformats.org/officeDocument/2006/relationships/image" Target="../media/image441.emf"/><Relationship Id="rId149" Type="http://schemas.openxmlformats.org/officeDocument/2006/relationships/customXml" Target="../ink/ink185.xml"/><Relationship Id="rId314" Type="http://schemas.openxmlformats.org/officeDocument/2006/relationships/image" Target="../media/image480.emf"/><Relationship Id="rId5" Type="http://schemas.openxmlformats.org/officeDocument/2006/relationships/customXml" Target="../ink/ink113.xml"/><Relationship Id="rId95" Type="http://schemas.openxmlformats.org/officeDocument/2006/relationships/customXml" Target="../ink/ink158.xml"/><Relationship Id="rId160" Type="http://schemas.openxmlformats.org/officeDocument/2006/relationships/image" Target="../media/image457.emf"/><Relationship Id="rId181" Type="http://schemas.openxmlformats.org/officeDocument/2006/relationships/customXml" Target="../ink/ink201.xml"/><Relationship Id="rId216" Type="http://schemas.openxmlformats.org/officeDocument/2006/relationships/image" Target="../media/image362.emf"/><Relationship Id="rId237" Type="http://schemas.openxmlformats.org/officeDocument/2006/relationships/customXml" Target="../ink/ink229.xml"/><Relationship Id="rId258" Type="http://schemas.openxmlformats.org/officeDocument/2006/relationships/customXml" Target="../ink/ink240.xml"/><Relationship Id="rId279" Type="http://schemas.openxmlformats.org/officeDocument/2006/relationships/customXml" Target="../ink/ink261.xml"/><Relationship Id="rId22" Type="http://schemas.openxmlformats.org/officeDocument/2006/relationships/image" Target="../media/image326.emf"/><Relationship Id="rId43" Type="http://schemas.openxmlformats.org/officeDocument/2006/relationships/customXml" Target="../ink/ink132.xml"/><Relationship Id="rId64" Type="http://schemas.openxmlformats.org/officeDocument/2006/relationships/image" Target="../media/image347.emf"/><Relationship Id="rId118" Type="http://schemas.openxmlformats.org/officeDocument/2006/relationships/image" Target="../media/image436.emf"/><Relationship Id="rId139" Type="http://schemas.openxmlformats.org/officeDocument/2006/relationships/customXml" Target="../ink/ink180.xml"/><Relationship Id="rId290" Type="http://schemas.openxmlformats.org/officeDocument/2006/relationships/customXml" Target="../ink/ink272.xml"/><Relationship Id="rId304" Type="http://schemas.openxmlformats.org/officeDocument/2006/relationships/image" Target="../media/image475.emf"/><Relationship Id="rId85" Type="http://schemas.openxmlformats.org/officeDocument/2006/relationships/customXml" Target="../ink/ink153.xml"/><Relationship Id="rId150" Type="http://schemas.openxmlformats.org/officeDocument/2006/relationships/image" Target="../media/image452.emf"/><Relationship Id="rId171" Type="http://schemas.openxmlformats.org/officeDocument/2006/relationships/customXml" Target="../ink/ink196.xml"/><Relationship Id="rId192" Type="http://schemas.openxmlformats.org/officeDocument/2006/relationships/image" Target="../media/image473.emf"/><Relationship Id="rId206" Type="http://schemas.openxmlformats.org/officeDocument/2006/relationships/image" Target="../media/image357.emf"/><Relationship Id="rId227" Type="http://schemas.openxmlformats.org/officeDocument/2006/relationships/customXml" Target="../ink/ink224.xml"/><Relationship Id="rId248" Type="http://schemas.openxmlformats.org/officeDocument/2006/relationships/image" Target="../media/image378.emf"/><Relationship Id="rId269" Type="http://schemas.openxmlformats.org/officeDocument/2006/relationships/customXml" Target="../ink/ink251.xml"/><Relationship Id="rId12" Type="http://schemas.openxmlformats.org/officeDocument/2006/relationships/image" Target="../media/image321.emf"/><Relationship Id="rId33" Type="http://schemas.openxmlformats.org/officeDocument/2006/relationships/customXml" Target="../ink/ink127.xml"/><Relationship Id="rId108" Type="http://schemas.openxmlformats.org/officeDocument/2006/relationships/image" Target="../media/image431.emf"/><Relationship Id="rId129" Type="http://schemas.openxmlformats.org/officeDocument/2006/relationships/customXml" Target="../ink/ink175.xml"/><Relationship Id="rId280" Type="http://schemas.openxmlformats.org/officeDocument/2006/relationships/customXml" Target="../ink/ink262.xml"/><Relationship Id="rId315" Type="http://schemas.openxmlformats.org/officeDocument/2006/relationships/customXml" Target="../ink/ink290.xml"/><Relationship Id="rId54" Type="http://schemas.openxmlformats.org/officeDocument/2006/relationships/image" Target="../media/image342.emf"/><Relationship Id="rId75" Type="http://schemas.openxmlformats.org/officeDocument/2006/relationships/customXml" Target="../ink/ink148.xml"/><Relationship Id="rId96" Type="http://schemas.openxmlformats.org/officeDocument/2006/relationships/image" Target="../media/image425.emf"/><Relationship Id="rId140" Type="http://schemas.openxmlformats.org/officeDocument/2006/relationships/image" Target="../media/image447.emf"/><Relationship Id="rId161" Type="http://schemas.openxmlformats.org/officeDocument/2006/relationships/customXml" Target="../ink/ink191.xml"/><Relationship Id="rId182" Type="http://schemas.openxmlformats.org/officeDocument/2006/relationships/image" Target="../media/image468.emf"/><Relationship Id="rId217" Type="http://schemas.openxmlformats.org/officeDocument/2006/relationships/customXml" Target="../ink/ink219.xml"/><Relationship Id="rId6" Type="http://schemas.openxmlformats.org/officeDocument/2006/relationships/image" Target="../media/image318.emf"/><Relationship Id="rId238" Type="http://schemas.openxmlformats.org/officeDocument/2006/relationships/image" Target="../media/image373.emf"/><Relationship Id="rId259" Type="http://schemas.openxmlformats.org/officeDocument/2006/relationships/customXml" Target="../ink/ink241.xml"/><Relationship Id="rId23" Type="http://schemas.openxmlformats.org/officeDocument/2006/relationships/customXml" Target="../ink/ink122.xml"/><Relationship Id="rId119" Type="http://schemas.openxmlformats.org/officeDocument/2006/relationships/customXml" Target="../ink/ink170.xml"/><Relationship Id="rId270" Type="http://schemas.openxmlformats.org/officeDocument/2006/relationships/customXml" Target="../ink/ink252.xml"/><Relationship Id="rId291" Type="http://schemas.openxmlformats.org/officeDocument/2006/relationships/customXml" Target="../ink/ink273.xml"/><Relationship Id="rId305" Type="http://schemas.openxmlformats.org/officeDocument/2006/relationships/customXml" Target="../ink/ink285.xml"/><Relationship Id="rId44" Type="http://schemas.openxmlformats.org/officeDocument/2006/relationships/image" Target="../media/image337.emf"/><Relationship Id="rId65" Type="http://schemas.openxmlformats.org/officeDocument/2006/relationships/customXml" Target="../ink/ink143.xml"/><Relationship Id="rId86" Type="http://schemas.openxmlformats.org/officeDocument/2006/relationships/image" Target="../media/image419.emf"/><Relationship Id="rId130" Type="http://schemas.openxmlformats.org/officeDocument/2006/relationships/image" Target="../media/image442.emf"/><Relationship Id="rId151" Type="http://schemas.openxmlformats.org/officeDocument/2006/relationships/customXml" Target="../ink/ink186.xml"/><Relationship Id="rId172" Type="http://schemas.openxmlformats.org/officeDocument/2006/relationships/image" Target="../media/image463.emf"/><Relationship Id="rId193" Type="http://schemas.openxmlformats.org/officeDocument/2006/relationships/customXml" Target="../ink/ink207.xml"/><Relationship Id="rId207" Type="http://schemas.openxmlformats.org/officeDocument/2006/relationships/customXml" Target="../ink/ink214.xml"/><Relationship Id="rId228" Type="http://schemas.openxmlformats.org/officeDocument/2006/relationships/image" Target="../media/image368.emf"/><Relationship Id="rId249" Type="http://schemas.openxmlformats.org/officeDocument/2006/relationships/customXml" Target="../ink/ink235.xml"/><Relationship Id="rId13" Type="http://schemas.openxmlformats.org/officeDocument/2006/relationships/customXml" Target="../ink/ink117.xml"/><Relationship Id="rId109" Type="http://schemas.openxmlformats.org/officeDocument/2006/relationships/customXml" Target="../ink/ink165.xml"/><Relationship Id="rId260" Type="http://schemas.openxmlformats.org/officeDocument/2006/relationships/customXml" Target="../ink/ink242.xml"/><Relationship Id="rId281" Type="http://schemas.openxmlformats.org/officeDocument/2006/relationships/customXml" Target="../ink/ink263.xml"/><Relationship Id="rId316" Type="http://schemas.openxmlformats.org/officeDocument/2006/relationships/image" Target="../media/image481.emf"/><Relationship Id="rId34" Type="http://schemas.openxmlformats.org/officeDocument/2006/relationships/image" Target="../media/image332.emf"/><Relationship Id="rId55" Type="http://schemas.openxmlformats.org/officeDocument/2006/relationships/customXml" Target="../ink/ink138.xml"/><Relationship Id="rId76" Type="http://schemas.openxmlformats.org/officeDocument/2006/relationships/image" Target="../media/image414.emf"/><Relationship Id="rId97" Type="http://schemas.openxmlformats.org/officeDocument/2006/relationships/customXml" Target="../ink/ink159.xml"/><Relationship Id="rId120" Type="http://schemas.openxmlformats.org/officeDocument/2006/relationships/image" Target="../media/image437.emf"/><Relationship Id="rId141" Type="http://schemas.openxmlformats.org/officeDocument/2006/relationships/customXml" Target="../ink/ink181.xml"/><Relationship Id="rId7" Type="http://schemas.openxmlformats.org/officeDocument/2006/relationships/customXml" Target="../ink/ink114.xml"/><Relationship Id="rId162" Type="http://schemas.openxmlformats.org/officeDocument/2006/relationships/image" Target="../media/image458.emf"/><Relationship Id="rId183" Type="http://schemas.openxmlformats.org/officeDocument/2006/relationships/customXml" Target="../ink/ink202.xml"/><Relationship Id="rId218" Type="http://schemas.openxmlformats.org/officeDocument/2006/relationships/image" Target="../media/image363.emf"/><Relationship Id="rId239" Type="http://schemas.openxmlformats.org/officeDocument/2006/relationships/customXml" Target="../ink/ink230.xml"/><Relationship Id="rId250" Type="http://schemas.openxmlformats.org/officeDocument/2006/relationships/image" Target="../media/image379.emf"/><Relationship Id="rId271" Type="http://schemas.openxmlformats.org/officeDocument/2006/relationships/customXml" Target="../ink/ink253.xml"/><Relationship Id="rId292" Type="http://schemas.openxmlformats.org/officeDocument/2006/relationships/customXml" Target="../ink/ink274.xml"/><Relationship Id="rId306" Type="http://schemas.openxmlformats.org/officeDocument/2006/relationships/image" Target="../media/image476.emf"/><Relationship Id="rId24" Type="http://schemas.openxmlformats.org/officeDocument/2006/relationships/image" Target="../media/image327.emf"/><Relationship Id="rId45" Type="http://schemas.openxmlformats.org/officeDocument/2006/relationships/customXml" Target="../ink/ink133.xml"/><Relationship Id="rId66" Type="http://schemas.openxmlformats.org/officeDocument/2006/relationships/image" Target="../media/image348.emf"/><Relationship Id="rId87" Type="http://schemas.openxmlformats.org/officeDocument/2006/relationships/customXml" Target="../ink/ink154.xml"/><Relationship Id="rId110" Type="http://schemas.openxmlformats.org/officeDocument/2006/relationships/image" Target="../media/image432.emf"/><Relationship Id="rId131" Type="http://schemas.openxmlformats.org/officeDocument/2006/relationships/customXml" Target="../ink/ink176.xml"/><Relationship Id="rId61" Type="http://schemas.openxmlformats.org/officeDocument/2006/relationships/customXml" Target="../ink/ink141.xml"/><Relationship Id="rId82" Type="http://schemas.openxmlformats.org/officeDocument/2006/relationships/image" Target="../media/image417.emf"/><Relationship Id="rId152" Type="http://schemas.openxmlformats.org/officeDocument/2006/relationships/image" Target="../media/image453.emf"/><Relationship Id="rId173" Type="http://schemas.openxmlformats.org/officeDocument/2006/relationships/customXml" Target="../ink/ink197.xml"/><Relationship Id="rId194" Type="http://schemas.openxmlformats.org/officeDocument/2006/relationships/image" Target="../media/image351.emf"/><Relationship Id="rId199" Type="http://schemas.openxmlformats.org/officeDocument/2006/relationships/customXml" Target="../ink/ink210.xml"/><Relationship Id="rId203" Type="http://schemas.openxmlformats.org/officeDocument/2006/relationships/customXml" Target="../ink/ink212.xml"/><Relationship Id="rId208" Type="http://schemas.openxmlformats.org/officeDocument/2006/relationships/image" Target="../media/image358.emf"/><Relationship Id="rId229" Type="http://schemas.openxmlformats.org/officeDocument/2006/relationships/customXml" Target="../ink/ink225.xml"/><Relationship Id="rId19" Type="http://schemas.openxmlformats.org/officeDocument/2006/relationships/customXml" Target="../ink/ink120.xml"/><Relationship Id="rId224" Type="http://schemas.openxmlformats.org/officeDocument/2006/relationships/image" Target="../media/image366.emf"/><Relationship Id="rId240" Type="http://schemas.openxmlformats.org/officeDocument/2006/relationships/image" Target="../media/image374.emf"/><Relationship Id="rId245" Type="http://schemas.openxmlformats.org/officeDocument/2006/relationships/customXml" Target="../ink/ink233.xml"/><Relationship Id="rId261" Type="http://schemas.openxmlformats.org/officeDocument/2006/relationships/customXml" Target="../ink/ink243.xml"/><Relationship Id="rId266" Type="http://schemas.openxmlformats.org/officeDocument/2006/relationships/customXml" Target="../ink/ink248.xml"/><Relationship Id="rId287" Type="http://schemas.openxmlformats.org/officeDocument/2006/relationships/customXml" Target="../ink/ink269.xml"/><Relationship Id="rId14" Type="http://schemas.openxmlformats.org/officeDocument/2006/relationships/image" Target="../media/image322.emf"/><Relationship Id="rId30" Type="http://schemas.openxmlformats.org/officeDocument/2006/relationships/image" Target="../media/image330.emf"/><Relationship Id="rId35" Type="http://schemas.openxmlformats.org/officeDocument/2006/relationships/customXml" Target="../ink/ink128.xml"/><Relationship Id="rId56" Type="http://schemas.openxmlformats.org/officeDocument/2006/relationships/image" Target="../media/image343.emf"/><Relationship Id="rId77" Type="http://schemas.openxmlformats.org/officeDocument/2006/relationships/customXml" Target="../ink/ink149.xml"/><Relationship Id="rId100" Type="http://schemas.openxmlformats.org/officeDocument/2006/relationships/image" Target="../media/image427.emf"/><Relationship Id="rId105" Type="http://schemas.openxmlformats.org/officeDocument/2006/relationships/customXml" Target="../ink/ink163.xml"/><Relationship Id="rId126" Type="http://schemas.openxmlformats.org/officeDocument/2006/relationships/image" Target="../media/image440.emf"/><Relationship Id="rId147" Type="http://schemas.openxmlformats.org/officeDocument/2006/relationships/customXml" Target="../ink/ink184.xml"/><Relationship Id="rId168" Type="http://schemas.openxmlformats.org/officeDocument/2006/relationships/image" Target="../media/image461.emf"/><Relationship Id="rId282" Type="http://schemas.openxmlformats.org/officeDocument/2006/relationships/customXml" Target="../ink/ink264.xml"/><Relationship Id="rId312" Type="http://schemas.openxmlformats.org/officeDocument/2006/relationships/image" Target="../media/image479.emf"/><Relationship Id="rId317" Type="http://schemas.openxmlformats.org/officeDocument/2006/relationships/customXml" Target="../ink/ink291.xml"/><Relationship Id="rId8" Type="http://schemas.openxmlformats.org/officeDocument/2006/relationships/image" Target="../media/image319.emf"/><Relationship Id="rId51" Type="http://schemas.openxmlformats.org/officeDocument/2006/relationships/customXml" Target="../ink/ink136.xml"/><Relationship Id="rId72" Type="http://schemas.openxmlformats.org/officeDocument/2006/relationships/image" Target="../media/image412.emf"/><Relationship Id="rId93" Type="http://schemas.openxmlformats.org/officeDocument/2006/relationships/customXml" Target="../ink/ink157.xml"/><Relationship Id="rId98" Type="http://schemas.openxmlformats.org/officeDocument/2006/relationships/image" Target="../media/image426.emf"/><Relationship Id="rId121" Type="http://schemas.openxmlformats.org/officeDocument/2006/relationships/customXml" Target="../ink/ink171.xml"/><Relationship Id="rId142" Type="http://schemas.openxmlformats.org/officeDocument/2006/relationships/image" Target="../media/image448.emf"/><Relationship Id="rId163" Type="http://schemas.openxmlformats.org/officeDocument/2006/relationships/customXml" Target="../ink/ink192.xml"/><Relationship Id="rId184" Type="http://schemas.openxmlformats.org/officeDocument/2006/relationships/image" Target="../media/image469.emf"/><Relationship Id="rId189" Type="http://schemas.openxmlformats.org/officeDocument/2006/relationships/customXml" Target="../ink/ink205.xml"/><Relationship Id="rId219" Type="http://schemas.openxmlformats.org/officeDocument/2006/relationships/customXml" Target="../ink/ink220.xml"/><Relationship Id="rId3" Type="http://schemas.openxmlformats.org/officeDocument/2006/relationships/customXml" Target="../ink/ink112.xml"/><Relationship Id="rId214" Type="http://schemas.openxmlformats.org/officeDocument/2006/relationships/image" Target="../media/image361.emf"/><Relationship Id="rId230" Type="http://schemas.openxmlformats.org/officeDocument/2006/relationships/image" Target="../media/image369.emf"/><Relationship Id="rId235" Type="http://schemas.openxmlformats.org/officeDocument/2006/relationships/customXml" Target="../ink/ink228.xml"/><Relationship Id="rId251" Type="http://schemas.openxmlformats.org/officeDocument/2006/relationships/customXml" Target="../ink/ink236.xml"/><Relationship Id="rId256" Type="http://schemas.openxmlformats.org/officeDocument/2006/relationships/image" Target="../media/image382.emf"/><Relationship Id="rId277" Type="http://schemas.openxmlformats.org/officeDocument/2006/relationships/customXml" Target="../ink/ink259.xml"/><Relationship Id="rId298" Type="http://schemas.openxmlformats.org/officeDocument/2006/relationships/customXml" Target="../ink/ink280.xml"/><Relationship Id="rId25" Type="http://schemas.openxmlformats.org/officeDocument/2006/relationships/customXml" Target="../ink/ink123.xml"/><Relationship Id="rId46" Type="http://schemas.openxmlformats.org/officeDocument/2006/relationships/image" Target="../media/image338.emf"/><Relationship Id="rId67" Type="http://schemas.openxmlformats.org/officeDocument/2006/relationships/customXml" Target="../ink/ink144.xml"/><Relationship Id="rId116" Type="http://schemas.openxmlformats.org/officeDocument/2006/relationships/image" Target="../media/image435.emf"/><Relationship Id="rId137" Type="http://schemas.openxmlformats.org/officeDocument/2006/relationships/customXml" Target="../ink/ink179.xml"/><Relationship Id="rId158" Type="http://schemas.openxmlformats.org/officeDocument/2006/relationships/image" Target="../media/image456.emf"/><Relationship Id="rId272" Type="http://schemas.openxmlformats.org/officeDocument/2006/relationships/customXml" Target="../ink/ink254.xml"/><Relationship Id="rId293" Type="http://schemas.openxmlformats.org/officeDocument/2006/relationships/customXml" Target="../ink/ink275.xml"/><Relationship Id="rId302" Type="http://schemas.openxmlformats.org/officeDocument/2006/relationships/image" Target="../media/image474.emf"/><Relationship Id="rId307" Type="http://schemas.openxmlformats.org/officeDocument/2006/relationships/customXml" Target="../ink/ink286.xml"/><Relationship Id="rId20" Type="http://schemas.openxmlformats.org/officeDocument/2006/relationships/image" Target="../media/image325.emf"/><Relationship Id="rId41" Type="http://schemas.openxmlformats.org/officeDocument/2006/relationships/customXml" Target="../ink/ink131.xml"/><Relationship Id="rId62" Type="http://schemas.openxmlformats.org/officeDocument/2006/relationships/image" Target="../media/image346.emf"/><Relationship Id="rId83" Type="http://schemas.openxmlformats.org/officeDocument/2006/relationships/customXml" Target="../ink/ink152.xml"/><Relationship Id="rId88" Type="http://schemas.openxmlformats.org/officeDocument/2006/relationships/image" Target="../media/image420.emf"/><Relationship Id="rId111" Type="http://schemas.openxmlformats.org/officeDocument/2006/relationships/customXml" Target="../ink/ink166.xml"/><Relationship Id="rId132" Type="http://schemas.openxmlformats.org/officeDocument/2006/relationships/image" Target="../media/image443.emf"/><Relationship Id="rId153" Type="http://schemas.openxmlformats.org/officeDocument/2006/relationships/customXml" Target="../ink/ink187.xml"/><Relationship Id="rId174" Type="http://schemas.openxmlformats.org/officeDocument/2006/relationships/image" Target="../media/image464.emf"/><Relationship Id="rId179" Type="http://schemas.openxmlformats.org/officeDocument/2006/relationships/customXml" Target="../ink/ink200.xml"/><Relationship Id="rId195" Type="http://schemas.openxmlformats.org/officeDocument/2006/relationships/customXml" Target="../ink/ink208.xml"/><Relationship Id="rId209" Type="http://schemas.openxmlformats.org/officeDocument/2006/relationships/customXml" Target="../ink/ink215.xml"/><Relationship Id="rId190" Type="http://schemas.openxmlformats.org/officeDocument/2006/relationships/image" Target="../media/image472.emf"/><Relationship Id="rId204" Type="http://schemas.openxmlformats.org/officeDocument/2006/relationships/image" Target="../media/image356.emf"/><Relationship Id="rId220" Type="http://schemas.openxmlformats.org/officeDocument/2006/relationships/image" Target="../media/image364.emf"/><Relationship Id="rId225" Type="http://schemas.openxmlformats.org/officeDocument/2006/relationships/customXml" Target="../ink/ink223.xml"/><Relationship Id="rId241" Type="http://schemas.openxmlformats.org/officeDocument/2006/relationships/customXml" Target="../ink/ink231.xml"/><Relationship Id="rId246" Type="http://schemas.openxmlformats.org/officeDocument/2006/relationships/image" Target="../media/image377.emf"/><Relationship Id="rId267" Type="http://schemas.openxmlformats.org/officeDocument/2006/relationships/customXml" Target="../ink/ink249.xml"/><Relationship Id="rId288" Type="http://schemas.openxmlformats.org/officeDocument/2006/relationships/customXml" Target="../ink/ink270.xml"/><Relationship Id="rId15" Type="http://schemas.openxmlformats.org/officeDocument/2006/relationships/customXml" Target="../ink/ink118.xml"/><Relationship Id="rId36" Type="http://schemas.openxmlformats.org/officeDocument/2006/relationships/image" Target="../media/image333.emf"/><Relationship Id="rId57" Type="http://schemas.openxmlformats.org/officeDocument/2006/relationships/customXml" Target="../ink/ink139.xml"/><Relationship Id="rId106" Type="http://schemas.openxmlformats.org/officeDocument/2006/relationships/image" Target="../media/image430.emf"/><Relationship Id="rId127" Type="http://schemas.openxmlformats.org/officeDocument/2006/relationships/customXml" Target="../ink/ink174.xml"/><Relationship Id="rId262" Type="http://schemas.openxmlformats.org/officeDocument/2006/relationships/customXml" Target="../ink/ink244.xml"/><Relationship Id="rId283" Type="http://schemas.openxmlformats.org/officeDocument/2006/relationships/customXml" Target="../ink/ink265.xml"/><Relationship Id="rId313" Type="http://schemas.openxmlformats.org/officeDocument/2006/relationships/customXml" Target="../ink/ink289.xml"/><Relationship Id="rId318" Type="http://schemas.openxmlformats.org/officeDocument/2006/relationships/image" Target="../media/image482.emf"/><Relationship Id="rId10" Type="http://schemas.openxmlformats.org/officeDocument/2006/relationships/image" Target="../media/image320.emf"/><Relationship Id="rId31" Type="http://schemas.openxmlformats.org/officeDocument/2006/relationships/customXml" Target="../ink/ink126.xml"/><Relationship Id="rId52" Type="http://schemas.openxmlformats.org/officeDocument/2006/relationships/image" Target="../media/image341.emf"/><Relationship Id="rId73" Type="http://schemas.openxmlformats.org/officeDocument/2006/relationships/customXml" Target="../ink/ink147.xml"/><Relationship Id="rId78" Type="http://schemas.openxmlformats.org/officeDocument/2006/relationships/image" Target="../media/image415.emf"/><Relationship Id="rId94" Type="http://schemas.openxmlformats.org/officeDocument/2006/relationships/image" Target="../media/image424.emf"/><Relationship Id="rId99" Type="http://schemas.openxmlformats.org/officeDocument/2006/relationships/customXml" Target="../ink/ink160.xml"/><Relationship Id="rId101" Type="http://schemas.openxmlformats.org/officeDocument/2006/relationships/customXml" Target="../ink/ink161.xml"/><Relationship Id="rId122" Type="http://schemas.openxmlformats.org/officeDocument/2006/relationships/image" Target="../media/image438.emf"/><Relationship Id="rId143" Type="http://schemas.openxmlformats.org/officeDocument/2006/relationships/customXml" Target="../ink/ink182.xml"/><Relationship Id="rId148" Type="http://schemas.openxmlformats.org/officeDocument/2006/relationships/image" Target="../media/image451.emf"/><Relationship Id="rId164" Type="http://schemas.openxmlformats.org/officeDocument/2006/relationships/image" Target="../media/image459.emf"/><Relationship Id="rId169" Type="http://schemas.openxmlformats.org/officeDocument/2006/relationships/customXml" Target="../ink/ink195.xml"/><Relationship Id="rId185" Type="http://schemas.openxmlformats.org/officeDocument/2006/relationships/customXml" Target="../ink/ink203.xml"/><Relationship Id="rId4" Type="http://schemas.openxmlformats.org/officeDocument/2006/relationships/image" Target="../media/image398.emf"/><Relationship Id="rId9" Type="http://schemas.openxmlformats.org/officeDocument/2006/relationships/customXml" Target="../ink/ink115.xml"/><Relationship Id="rId180" Type="http://schemas.openxmlformats.org/officeDocument/2006/relationships/image" Target="../media/image467.emf"/><Relationship Id="rId210" Type="http://schemas.openxmlformats.org/officeDocument/2006/relationships/image" Target="../media/image359.emf"/><Relationship Id="rId215" Type="http://schemas.openxmlformats.org/officeDocument/2006/relationships/customXml" Target="../ink/ink218.xml"/><Relationship Id="rId236" Type="http://schemas.openxmlformats.org/officeDocument/2006/relationships/image" Target="../media/image372.emf"/><Relationship Id="rId257" Type="http://schemas.openxmlformats.org/officeDocument/2006/relationships/customXml" Target="../ink/ink239.xml"/><Relationship Id="rId278" Type="http://schemas.openxmlformats.org/officeDocument/2006/relationships/customXml" Target="../ink/ink260.xml"/><Relationship Id="rId26" Type="http://schemas.openxmlformats.org/officeDocument/2006/relationships/image" Target="../media/image328.emf"/><Relationship Id="rId231" Type="http://schemas.openxmlformats.org/officeDocument/2006/relationships/customXml" Target="../ink/ink226.xml"/><Relationship Id="rId252" Type="http://schemas.openxmlformats.org/officeDocument/2006/relationships/image" Target="../media/image380.emf"/><Relationship Id="rId273" Type="http://schemas.openxmlformats.org/officeDocument/2006/relationships/customXml" Target="../ink/ink255.xml"/><Relationship Id="rId294" Type="http://schemas.openxmlformats.org/officeDocument/2006/relationships/customXml" Target="../ink/ink276.xml"/><Relationship Id="rId308" Type="http://schemas.openxmlformats.org/officeDocument/2006/relationships/image" Target="../media/image477.emf"/><Relationship Id="rId47" Type="http://schemas.openxmlformats.org/officeDocument/2006/relationships/customXml" Target="../ink/ink134.xml"/><Relationship Id="rId68" Type="http://schemas.openxmlformats.org/officeDocument/2006/relationships/image" Target="../media/image349.emf"/><Relationship Id="rId89" Type="http://schemas.openxmlformats.org/officeDocument/2006/relationships/customXml" Target="../ink/ink155.xml"/><Relationship Id="rId112" Type="http://schemas.openxmlformats.org/officeDocument/2006/relationships/image" Target="../media/image433.emf"/><Relationship Id="rId133" Type="http://schemas.openxmlformats.org/officeDocument/2006/relationships/customXml" Target="../ink/ink177.xml"/><Relationship Id="rId154" Type="http://schemas.openxmlformats.org/officeDocument/2006/relationships/image" Target="../media/image454.emf"/><Relationship Id="rId175" Type="http://schemas.openxmlformats.org/officeDocument/2006/relationships/customXml" Target="../ink/ink198.xml"/><Relationship Id="rId196" Type="http://schemas.openxmlformats.org/officeDocument/2006/relationships/image" Target="../media/image352.emf"/><Relationship Id="rId200" Type="http://schemas.openxmlformats.org/officeDocument/2006/relationships/image" Target="../media/image354.emf"/><Relationship Id="rId16" Type="http://schemas.openxmlformats.org/officeDocument/2006/relationships/image" Target="../media/image323.emf"/><Relationship Id="rId221" Type="http://schemas.openxmlformats.org/officeDocument/2006/relationships/customXml" Target="../ink/ink221.xml"/><Relationship Id="rId242" Type="http://schemas.openxmlformats.org/officeDocument/2006/relationships/image" Target="../media/image375.emf"/><Relationship Id="rId263" Type="http://schemas.openxmlformats.org/officeDocument/2006/relationships/customXml" Target="../ink/ink245.xml"/><Relationship Id="rId284" Type="http://schemas.openxmlformats.org/officeDocument/2006/relationships/customXml" Target="../ink/ink266.xml"/><Relationship Id="rId37" Type="http://schemas.openxmlformats.org/officeDocument/2006/relationships/customXml" Target="../ink/ink129.xml"/><Relationship Id="rId58" Type="http://schemas.openxmlformats.org/officeDocument/2006/relationships/image" Target="../media/image344.emf"/><Relationship Id="rId79" Type="http://schemas.openxmlformats.org/officeDocument/2006/relationships/customXml" Target="../ink/ink150.xml"/><Relationship Id="rId102" Type="http://schemas.openxmlformats.org/officeDocument/2006/relationships/image" Target="../media/image428.emf"/><Relationship Id="rId123" Type="http://schemas.openxmlformats.org/officeDocument/2006/relationships/customXml" Target="../ink/ink172.xml"/><Relationship Id="rId144" Type="http://schemas.openxmlformats.org/officeDocument/2006/relationships/image" Target="../media/image449.emf"/><Relationship Id="rId90" Type="http://schemas.openxmlformats.org/officeDocument/2006/relationships/image" Target="../media/image422.emf"/><Relationship Id="rId165" Type="http://schemas.openxmlformats.org/officeDocument/2006/relationships/customXml" Target="../ink/ink193.xml"/><Relationship Id="rId186" Type="http://schemas.openxmlformats.org/officeDocument/2006/relationships/image" Target="../media/image470.emf"/><Relationship Id="rId211" Type="http://schemas.openxmlformats.org/officeDocument/2006/relationships/customXml" Target="../ink/ink216.xml"/><Relationship Id="rId232" Type="http://schemas.openxmlformats.org/officeDocument/2006/relationships/image" Target="../media/image370.emf"/><Relationship Id="rId253" Type="http://schemas.openxmlformats.org/officeDocument/2006/relationships/customXml" Target="../ink/ink237.xml"/><Relationship Id="rId274" Type="http://schemas.openxmlformats.org/officeDocument/2006/relationships/customXml" Target="../ink/ink256.xml"/><Relationship Id="rId295" Type="http://schemas.openxmlformats.org/officeDocument/2006/relationships/customXml" Target="../ink/ink277.xml"/><Relationship Id="rId309" Type="http://schemas.openxmlformats.org/officeDocument/2006/relationships/customXml" Target="../ink/ink287.xml"/><Relationship Id="rId27" Type="http://schemas.openxmlformats.org/officeDocument/2006/relationships/customXml" Target="../ink/ink124.xml"/><Relationship Id="rId48" Type="http://schemas.openxmlformats.org/officeDocument/2006/relationships/image" Target="../media/image339.emf"/><Relationship Id="rId69" Type="http://schemas.openxmlformats.org/officeDocument/2006/relationships/customXml" Target="../ink/ink145.xml"/><Relationship Id="rId113" Type="http://schemas.openxmlformats.org/officeDocument/2006/relationships/customXml" Target="../ink/ink167.xml"/><Relationship Id="rId134" Type="http://schemas.openxmlformats.org/officeDocument/2006/relationships/image" Target="../media/image444.emf"/><Relationship Id="rId80" Type="http://schemas.openxmlformats.org/officeDocument/2006/relationships/image" Target="../media/image416.emf"/><Relationship Id="rId155" Type="http://schemas.openxmlformats.org/officeDocument/2006/relationships/customXml" Target="../ink/ink188.xml"/><Relationship Id="rId176" Type="http://schemas.openxmlformats.org/officeDocument/2006/relationships/image" Target="../media/image465.emf"/><Relationship Id="rId197" Type="http://schemas.openxmlformats.org/officeDocument/2006/relationships/customXml" Target="../ink/ink209.xml"/><Relationship Id="rId201" Type="http://schemas.openxmlformats.org/officeDocument/2006/relationships/customXml" Target="../ink/ink211.xml"/><Relationship Id="rId222" Type="http://schemas.openxmlformats.org/officeDocument/2006/relationships/image" Target="../media/image365.emf"/><Relationship Id="rId243" Type="http://schemas.openxmlformats.org/officeDocument/2006/relationships/customXml" Target="../ink/ink232.xml"/><Relationship Id="rId264" Type="http://schemas.openxmlformats.org/officeDocument/2006/relationships/customXml" Target="../ink/ink246.xml"/><Relationship Id="rId285" Type="http://schemas.openxmlformats.org/officeDocument/2006/relationships/customXml" Target="../ink/ink267.xml"/><Relationship Id="rId17" Type="http://schemas.openxmlformats.org/officeDocument/2006/relationships/customXml" Target="../ink/ink119.xml"/><Relationship Id="rId38" Type="http://schemas.openxmlformats.org/officeDocument/2006/relationships/image" Target="../media/image334.emf"/><Relationship Id="rId59" Type="http://schemas.openxmlformats.org/officeDocument/2006/relationships/customXml" Target="../ink/ink140.xml"/><Relationship Id="rId103" Type="http://schemas.openxmlformats.org/officeDocument/2006/relationships/customXml" Target="../ink/ink162.xml"/><Relationship Id="rId124" Type="http://schemas.openxmlformats.org/officeDocument/2006/relationships/image" Target="../media/image439.emf"/><Relationship Id="rId310" Type="http://schemas.openxmlformats.org/officeDocument/2006/relationships/image" Target="../media/image478.emf"/><Relationship Id="rId70" Type="http://schemas.openxmlformats.org/officeDocument/2006/relationships/image" Target="../media/image350.emf"/><Relationship Id="rId91" Type="http://schemas.openxmlformats.org/officeDocument/2006/relationships/customXml" Target="../ink/ink156.xml"/><Relationship Id="rId145" Type="http://schemas.openxmlformats.org/officeDocument/2006/relationships/customXml" Target="../ink/ink183.xml"/><Relationship Id="rId166" Type="http://schemas.openxmlformats.org/officeDocument/2006/relationships/image" Target="../media/image460.emf"/><Relationship Id="rId187" Type="http://schemas.openxmlformats.org/officeDocument/2006/relationships/customXml" Target="../ink/ink20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60.emf"/><Relationship Id="rId233" Type="http://schemas.openxmlformats.org/officeDocument/2006/relationships/customXml" Target="../ink/ink227.xml"/><Relationship Id="rId254" Type="http://schemas.openxmlformats.org/officeDocument/2006/relationships/image" Target="../media/image381.emf"/><Relationship Id="rId28" Type="http://schemas.openxmlformats.org/officeDocument/2006/relationships/image" Target="../media/image329.emf"/><Relationship Id="rId49" Type="http://schemas.openxmlformats.org/officeDocument/2006/relationships/customXml" Target="../ink/ink135.xml"/><Relationship Id="rId114" Type="http://schemas.openxmlformats.org/officeDocument/2006/relationships/image" Target="../media/image434.emf"/><Relationship Id="rId275" Type="http://schemas.openxmlformats.org/officeDocument/2006/relationships/customXml" Target="../ink/ink257.xml"/><Relationship Id="rId296" Type="http://schemas.openxmlformats.org/officeDocument/2006/relationships/customXml" Target="../ink/ink278.xml"/><Relationship Id="rId300" Type="http://schemas.openxmlformats.org/officeDocument/2006/relationships/customXml" Target="../ink/ink282.xml"/><Relationship Id="rId60" Type="http://schemas.openxmlformats.org/officeDocument/2006/relationships/image" Target="../media/image345.emf"/><Relationship Id="rId81" Type="http://schemas.openxmlformats.org/officeDocument/2006/relationships/customXml" Target="../ink/ink151.xml"/><Relationship Id="rId135" Type="http://schemas.openxmlformats.org/officeDocument/2006/relationships/customXml" Target="../ink/ink178.xml"/><Relationship Id="rId156" Type="http://schemas.openxmlformats.org/officeDocument/2006/relationships/image" Target="../media/image455.emf"/><Relationship Id="rId177" Type="http://schemas.openxmlformats.org/officeDocument/2006/relationships/customXml" Target="../ink/ink199.xml"/><Relationship Id="rId198" Type="http://schemas.openxmlformats.org/officeDocument/2006/relationships/image" Target="../media/image353.emf"/><Relationship Id="rId202" Type="http://schemas.openxmlformats.org/officeDocument/2006/relationships/image" Target="../media/image355.emf"/><Relationship Id="rId223" Type="http://schemas.openxmlformats.org/officeDocument/2006/relationships/customXml" Target="../ink/ink222.xml"/><Relationship Id="rId244" Type="http://schemas.openxmlformats.org/officeDocument/2006/relationships/image" Target="../media/image376.emf"/><Relationship Id="rId18" Type="http://schemas.openxmlformats.org/officeDocument/2006/relationships/image" Target="../media/image324.emf"/><Relationship Id="rId39" Type="http://schemas.openxmlformats.org/officeDocument/2006/relationships/customXml" Target="../ink/ink130.xml"/><Relationship Id="rId265" Type="http://schemas.openxmlformats.org/officeDocument/2006/relationships/customXml" Target="../ink/ink247.xml"/><Relationship Id="rId286" Type="http://schemas.openxmlformats.org/officeDocument/2006/relationships/customXml" Target="../ink/ink268.xml"/><Relationship Id="rId50" Type="http://schemas.openxmlformats.org/officeDocument/2006/relationships/image" Target="../media/image340.emf"/><Relationship Id="rId104" Type="http://schemas.openxmlformats.org/officeDocument/2006/relationships/image" Target="../media/image429.emf"/><Relationship Id="rId125" Type="http://schemas.openxmlformats.org/officeDocument/2006/relationships/customXml" Target="../ink/ink173.xml"/><Relationship Id="rId146" Type="http://schemas.openxmlformats.org/officeDocument/2006/relationships/image" Target="../media/image450.emf"/><Relationship Id="rId167" Type="http://schemas.openxmlformats.org/officeDocument/2006/relationships/customXml" Target="../ink/ink194.xml"/><Relationship Id="rId188" Type="http://schemas.openxmlformats.org/officeDocument/2006/relationships/image" Target="../media/image471.emf"/><Relationship Id="rId311" Type="http://schemas.openxmlformats.org/officeDocument/2006/relationships/customXml" Target="../ink/ink288.xml"/><Relationship Id="rId71" Type="http://schemas.openxmlformats.org/officeDocument/2006/relationships/customXml" Target="../ink/ink146.xml"/><Relationship Id="rId92" Type="http://schemas.openxmlformats.org/officeDocument/2006/relationships/image" Target="../media/image423.emf"/><Relationship Id="rId213" Type="http://schemas.openxmlformats.org/officeDocument/2006/relationships/customXml" Target="../ink/ink217.xml"/><Relationship Id="rId234" Type="http://schemas.openxmlformats.org/officeDocument/2006/relationships/image" Target="../media/image371.emf"/><Relationship Id="rId2" Type="http://schemas.openxmlformats.org/officeDocument/2006/relationships/image" Target="../media/image38.png"/><Relationship Id="rId29" Type="http://schemas.openxmlformats.org/officeDocument/2006/relationships/customXml" Target="../ink/ink125.xml"/><Relationship Id="rId255" Type="http://schemas.openxmlformats.org/officeDocument/2006/relationships/customXml" Target="../ink/ink238.xml"/><Relationship Id="rId276" Type="http://schemas.openxmlformats.org/officeDocument/2006/relationships/customXml" Target="../ink/ink258.xml"/><Relationship Id="rId297" Type="http://schemas.openxmlformats.org/officeDocument/2006/relationships/customXml" Target="../ink/ink279.xml"/><Relationship Id="rId40" Type="http://schemas.openxmlformats.org/officeDocument/2006/relationships/image" Target="../media/image335.emf"/><Relationship Id="rId115" Type="http://schemas.openxmlformats.org/officeDocument/2006/relationships/customXml" Target="../ink/ink168.xml"/><Relationship Id="rId136" Type="http://schemas.openxmlformats.org/officeDocument/2006/relationships/image" Target="../media/image445.emf"/><Relationship Id="rId157" Type="http://schemas.openxmlformats.org/officeDocument/2006/relationships/customXml" Target="../ink/ink189.xml"/><Relationship Id="rId178" Type="http://schemas.openxmlformats.org/officeDocument/2006/relationships/image" Target="../media/image466.emf"/><Relationship Id="rId301" Type="http://schemas.openxmlformats.org/officeDocument/2006/relationships/customXml" Target="../ink/ink28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14" y="1074801"/>
            <a:ext cx="4124218" cy="72809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j-lt"/>
              </a:rPr>
              <a:t>Lecture </a:t>
            </a:r>
            <a:r>
              <a:rPr lang="ru-RU" b="1" dirty="0">
                <a:solidFill>
                  <a:schemeClr val="accent1"/>
                </a:solidFill>
                <a:latin typeface="+mj-lt"/>
              </a:rPr>
              <a:t>11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Sequence-to-sequence architectures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Image/video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3449" y="3001850"/>
            <a:ext cx="222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[Donahue et al. 2015]</a:t>
            </a:r>
          </a:p>
        </p:txBody>
      </p:sp>
      <p:pic>
        <p:nvPicPr>
          <p:cNvPr id="5" name="Picture 6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03872"/>
            <a:ext cx="2974922" cy="93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8" y="1235075"/>
            <a:ext cx="4048849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11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Image/video captioning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283555"/>
            <a:ext cx="3982810" cy="281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3449" y="3001850"/>
            <a:ext cx="234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[Donahue et al. 2015]*</a:t>
            </a:r>
          </a:p>
        </p:txBody>
      </p:sp>
    </p:spTree>
    <p:extLst>
      <p:ext uri="{BB962C8B-B14F-4D97-AF65-F5344CB8AC3E}">
        <p14:creationId xmlns:p14="http://schemas.microsoft.com/office/powerpoint/2010/main" val="375828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Image/video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5380" y="3001507"/>
            <a:ext cx="1992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[Donahue et al. 2015]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49" y="228882"/>
            <a:ext cx="4355414" cy="146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6" b="7489"/>
          <a:stretch/>
        </p:blipFill>
        <p:spPr bwMode="auto">
          <a:xfrm>
            <a:off x="126148" y="2526309"/>
            <a:ext cx="2454742" cy="75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6148" y="1610622"/>
            <a:ext cx="429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Train on 108,000 images with descriptions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Test on 1000 images (5 </a:t>
            </a:r>
            <a:r>
              <a:rPr lang="en-US" sz="1400" dirty="0" err="1"/>
              <a:t>descr</a:t>
            </a:r>
            <a:r>
              <a:rPr lang="en-US" sz="1400" dirty="0"/>
              <a:t> per image)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For each image score 5000 descriptions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See if top-k has a correct description:</a:t>
            </a:r>
          </a:p>
        </p:txBody>
      </p:sp>
    </p:spTree>
    <p:extLst>
      <p:ext uri="{BB962C8B-B14F-4D97-AF65-F5344CB8AC3E}">
        <p14:creationId xmlns:p14="http://schemas.microsoft.com/office/powerpoint/2010/main" val="34292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Image/video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9669" y="2966929"/>
            <a:ext cx="222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[Donahue et al. 2015]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552907"/>
            <a:ext cx="4156075" cy="246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499" y="266982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results:</a:t>
            </a:r>
          </a:p>
        </p:txBody>
      </p:sp>
    </p:spTree>
    <p:extLst>
      <p:ext uri="{BB962C8B-B14F-4D97-AF65-F5344CB8AC3E}">
        <p14:creationId xmlns:p14="http://schemas.microsoft.com/office/powerpoint/2010/main" val="376734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dense image captioning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2" y="514350"/>
            <a:ext cx="4316168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51922" y="3004066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[Johnson et al, CVPR16]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188" y="228882"/>
            <a:ext cx="143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VGG-16 </a:t>
            </a:r>
            <a:r>
              <a:rPr lang="en-US" dirty="0" err="1"/>
              <a:t>conv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2500" y="597416"/>
            <a:ext cx="63500" cy="164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85850" y="2387600"/>
            <a:ext cx="565150" cy="43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4150" y="2711450"/>
            <a:ext cx="287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k-anchors at </a:t>
            </a:r>
            <a:r>
              <a:rPr lang="en-US" dirty="0" err="1"/>
              <a:t>W’xH</a:t>
            </a:r>
            <a:r>
              <a:rPr lang="en-US" dirty="0"/>
              <a:t>’ positions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59050" y="514350"/>
            <a:ext cx="203200" cy="349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26497" y="228882"/>
            <a:ext cx="3099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fully-connected, 2 </a:t>
            </a:r>
            <a:r>
              <a:rPr lang="en-US" sz="1400" dirty="0" err="1"/>
              <a:t>layers+dropout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95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dense image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1922" y="3004066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[Johnson et al, CVPR16]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30200"/>
            <a:ext cx="4325839" cy="267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367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dense image captioning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1922" y="3004066"/>
            <a:ext cx="24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[Johnson et al, CVPR16]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68013"/>
            <a:ext cx="3911600" cy="274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73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set: “visual genome”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01875" y="337185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“New Image-net”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8880" y="2941320"/>
            <a:ext cx="206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[Krishna et al. 2016]</a:t>
            </a:r>
          </a:p>
        </p:txBody>
      </p:sp>
      <p:sp>
        <p:nvSpPr>
          <p:cNvPr id="6" name="Rectangle 5"/>
          <p:cNvSpPr/>
          <p:nvPr/>
        </p:nvSpPr>
        <p:spPr>
          <a:xfrm>
            <a:off x="2401875" y="694551"/>
            <a:ext cx="22987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108,249 Images</a:t>
            </a:r>
          </a:p>
          <a:p>
            <a:r>
              <a:rPr lang="en-US" sz="1400" dirty="0"/>
              <a:t>4.2 Million Region Descriptions</a:t>
            </a:r>
          </a:p>
          <a:p>
            <a:r>
              <a:rPr lang="en-US" sz="1400" dirty="0"/>
              <a:t>1.7 Million Visual Question Answers</a:t>
            </a:r>
          </a:p>
          <a:p>
            <a:r>
              <a:rPr lang="en-US" sz="1400" dirty="0"/>
              <a:t>2.1 Million Object Instances</a:t>
            </a:r>
          </a:p>
          <a:p>
            <a:r>
              <a:rPr lang="en-US" sz="1400" dirty="0"/>
              <a:t>1.8 Million Attributes</a:t>
            </a:r>
          </a:p>
          <a:p>
            <a:r>
              <a:rPr lang="en-US" sz="1400" dirty="0"/>
              <a:t>1.8 Million Relationships</a:t>
            </a:r>
          </a:p>
          <a:p>
            <a:r>
              <a:rPr lang="en-US" sz="1400" dirty="0"/>
              <a:t>Everything Mapped to </a:t>
            </a:r>
            <a:r>
              <a:rPr lang="en-US" sz="1400" dirty="0" err="1"/>
              <a:t>Wordnet</a:t>
            </a:r>
            <a:r>
              <a:rPr lang="en-US" sz="1400" dirty="0"/>
              <a:t> </a:t>
            </a:r>
            <a:r>
              <a:rPr lang="en-US" sz="1400" dirty="0" err="1"/>
              <a:t>Synsets</a:t>
            </a:r>
            <a:endParaRPr lang="en-US" sz="1400" dirty="0"/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37184"/>
            <a:ext cx="2334810" cy="278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21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50" y="2026342"/>
            <a:ext cx="4064544" cy="8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793134" y="1939822"/>
            <a:ext cx="0" cy="10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http://karpathy.github.io/assets/rnn/diags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2" y="420153"/>
            <a:ext cx="4243842" cy="13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43150" y="332509"/>
            <a:ext cx="1220239" cy="1562793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8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8" y="418565"/>
            <a:ext cx="4064544" cy="8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726632" y="332045"/>
            <a:ext cx="0" cy="10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242559"/>
            <a:ext cx="4597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Important notes: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Fixed lexicon (160,000 English, 80,000 French) + ‘UNK’ word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Deep (four layers, 1000 cells in each)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Reversing input sequence helps a 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Using two different LSTMs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Decoding proceeds by </a:t>
            </a:r>
            <a:r>
              <a:rPr lang="en-US" sz="1600" i="1" dirty="0"/>
              <a:t>beam search</a:t>
            </a:r>
          </a:p>
        </p:txBody>
      </p:sp>
    </p:spTree>
    <p:extLst>
      <p:ext uri="{BB962C8B-B14F-4D97-AF65-F5344CB8AC3E}">
        <p14:creationId xmlns:p14="http://schemas.microsoft.com/office/powerpoint/2010/main" val="258669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settings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9298" y="320666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A. </a:t>
            </a:r>
            <a:r>
              <a:rPr lang="en-US" dirty="0" err="1"/>
              <a:t>Karpathy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6342" y="2047311"/>
            <a:ext cx="43521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One-to-one: image to class label</a:t>
            </a:r>
          </a:p>
          <a:p>
            <a:r>
              <a:rPr lang="en-US" sz="1400" dirty="0"/>
              <a:t>One-to-many: text generation/image captioning</a:t>
            </a:r>
          </a:p>
          <a:p>
            <a:r>
              <a:rPr lang="en-US" sz="1400" dirty="0"/>
              <a:t>Many-to-one: sentiment analysis</a:t>
            </a:r>
          </a:p>
          <a:p>
            <a:r>
              <a:rPr lang="en-US" sz="1400" dirty="0"/>
              <a:t>Many-to-many 1: machine translation</a:t>
            </a:r>
          </a:p>
          <a:p>
            <a:r>
              <a:rPr lang="en-US" sz="1400" dirty="0"/>
              <a:t>Many-to-many 2: online classification (e.g. POS tagging)</a:t>
            </a:r>
          </a:p>
        </p:txBody>
      </p:sp>
      <p:pic>
        <p:nvPicPr>
          <p:cNvPr id="35846" name="Picture 6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6" y="689998"/>
            <a:ext cx="4243842" cy="13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744560" y="689998"/>
            <a:ext cx="669330" cy="1357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2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8" y="418565"/>
            <a:ext cx="4064544" cy="8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726632" y="332045"/>
            <a:ext cx="0" cy="10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0923" y="1437327"/>
            <a:ext cx="38186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Problem:</a:t>
            </a:r>
          </a:p>
          <a:p>
            <a:r>
              <a:rPr lang="en-US" sz="1600" dirty="0"/>
              <a:t>all the meaning has to be carried from here</a:t>
            </a:r>
          </a:p>
          <a:p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Large memory needed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Information has to survive</a:t>
            </a:r>
            <a:br>
              <a:rPr lang="en-US" sz="1600" dirty="0"/>
            </a:br>
            <a:r>
              <a:rPr lang="en-US" sz="1600" dirty="0"/>
              <a:t>for a very long time</a:t>
            </a:r>
          </a:p>
        </p:txBody>
      </p:sp>
      <p:pic>
        <p:nvPicPr>
          <p:cNvPr id="1026" name="Picture 2" descr="http://surefiretest.com/wp-content/uploads/Heavy%20Lo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55" y="2023788"/>
            <a:ext cx="1504272" cy="10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61985" y="1331043"/>
            <a:ext cx="1596178" cy="403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4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with attention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9" y="601735"/>
            <a:ext cx="1800276" cy="242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4431" y="3012048"/>
            <a:ext cx="206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Bahdanau</a:t>
            </a:r>
            <a:r>
              <a:rPr lang="en-US" sz="1600" dirty="0"/>
              <a:t> et al. 2015]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7517" y="227013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RNN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4115" y="256266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RNN 2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1956004" y="2238346"/>
            <a:ext cx="231513" cy="216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956004" y="2639469"/>
            <a:ext cx="212470" cy="77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18" y="287027"/>
            <a:ext cx="1770324" cy="26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296" y="551739"/>
            <a:ext cx="1083257" cy="56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42" y="1148888"/>
            <a:ext cx="1391448" cy="2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17" y="1523837"/>
            <a:ext cx="1865371" cy="56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591" y="232403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 RNN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2275" y="552450"/>
            <a:ext cx="228600" cy="295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868678" y="1207160"/>
            <a:ext cx="168112" cy="1681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7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with attention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9" y="601735"/>
            <a:ext cx="1800276" cy="242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4431" y="3012048"/>
            <a:ext cx="206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Bahdanau</a:t>
            </a:r>
            <a:r>
              <a:rPr lang="en-US" sz="1600" dirty="0"/>
              <a:t> et al. 2015]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7517" y="2270137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RNN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4115" y="2562662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 RNN 2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1956004" y="2238346"/>
            <a:ext cx="231513" cy="2164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956004" y="2639469"/>
            <a:ext cx="212470" cy="77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104" y="327726"/>
            <a:ext cx="1391448" cy="274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591" y="232403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 RNN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2275" y="552450"/>
            <a:ext cx="228600" cy="295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92285" y="737913"/>
            <a:ext cx="2338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i="1" dirty="0"/>
              <a:t>Attention model:</a:t>
            </a:r>
          </a:p>
          <a:p>
            <a:r>
              <a:rPr lang="en-US" dirty="0"/>
              <a:t>feed-forward neural network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All components are trained end-to-end</a:t>
            </a:r>
          </a:p>
        </p:txBody>
      </p:sp>
    </p:spTree>
    <p:extLst>
      <p:ext uri="{BB962C8B-B14F-4D97-AF65-F5344CB8AC3E}">
        <p14:creationId xmlns:p14="http://schemas.microsoft.com/office/powerpoint/2010/main" val="187947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with attention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4431" y="3012048"/>
            <a:ext cx="206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Bahdanau</a:t>
            </a:r>
            <a:r>
              <a:rPr lang="en-US" sz="1600" dirty="0"/>
              <a:t> et al. 2015]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604"/>
            <a:ext cx="4495800" cy="2225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8078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with attention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4431" y="3012048"/>
            <a:ext cx="206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Bahdanau</a:t>
            </a:r>
            <a:r>
              <a:rPr lang="en-US" sz="1600" dirty="0"/>
              <a:t> et al. 2015]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83" y="300320"/>
            <a:ext cx="3515955" cy="195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9410" y="2242363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BLEU-score ≈ precision over n-grams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Trained either with &lt;30 word phrases or with &lt;50 word phrases</a:t>
            </a:r>
          </a:p>
        </p:txBody>
      </p:sp>
    </p:spTree>
    <p:extLst>
      <p:ext uri="{BB962C8B-B14F-4D97-AF65-F5344CB8AC3E}">
        <p14:creationId xmlns:p14="http://schemas.microsoft.com/office/powerpoint/2010/main" val="287965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with attention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94431" y="3012048"/>
            <a:ext cx="2068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Bahdanau</a:t>
            </a:r>
            <a:r>
              <a:rPr lang="en-US" sz="1600" dirty="0"/>
              <a:t> et al. 2015]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76859"/>
            <a:ext cx="4416424" cy="45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" y="1453696"/>
            <a:ext cx="4468913" cy="46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2370423"/>
            <a:ext cx="4468913" cy="4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900" y="1084364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system: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00" y="200109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Attention-based system:</a:t>
            </a:r>
          </a:p>
        </p:txBody>
      </p:sp>
    </p:spTree>
    <p:extLst>
      <p:ext uri="{BB962C8B-B14F-4D97-AF65-F5344CB8AC3E}">
        <p14:creationId xmlns:p14="http://schemas.microsoft.com/office/powerpoint/2010/main" val="70569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translation with attention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4" y="255327"/>
            <a:ext cx="2380690" cy="209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997607"/>
            <a:ext cx="194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Luong</a:t>
            </a:r>
            <a:r>
              <a:rPr lang="en-US" dirty="0"/>
              <a:t> et al. 2015]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640" y="319307"/>
            <a:ext cx="1476920" cy="27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38" y="698833"/>
            <a:ext cx="2290508" cy="23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38" y="1282706"/>
            <a:ext cx="2285962" cy="74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62" y="2430120"/>
            <a:ext cx="3585169" cy="77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303405" y="415192"/>
            <a:ext cx="1330920" cy="324742"/>
            <a:chOff x="2716789" y="1981531"/>
            <a:chExt cx="16495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/>
                <p14:cNvContentPartPr/>
                <p14:nvPr/>
              </p14:nvContentPartPr>
              <p14:xfrm>
                <a:off x="2716789" y="2067931"/>
                <a:ext cx="91440" cy="13536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15709" y="2065771"/>
                  <a:ext cx="93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/>
                <p14:cNvContentPartPr/>
                <p14:nvPr/>
              </p14:nvContentPartPr>
              <p14:xfrm>
                <a:off x="2855389" y="2161171"/>
                <a:ext cx="40680" cy="13104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54309" y="2159011"/>
                  <a:ext cx="42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/>
                <p14:cNvContentPartPr/>
                <p14:nvPr/>
              </p14:nvContentPartPr>
              <p14:xfrm>
                <a:off x="2817949" y="2235691"/>
                <a:ext cx="79920" cy="1764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16869" y="2233171"/>
                  <a:ext cx="81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/>
                <p14:cNvContentPartPr/>
                <p14:nvPr/>
              </p14:nvContentPartPr>
              <p14:xfrm>
                <a:off x="3019909" y="2119051"/>
                <a:ext cx="96840" cy="1836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8829" y="2116891"/>
                  <a:ext cx="99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/>
                <p14:cNvContentPartPr/>
                <p14:nvPr/>
              </p14:nvContentPartPr>
              <p14:xfrm>
                <a:off x="3036829" y="2166931"/>
                <a:ext cx="102960" cy="1008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035389" y="2164411"/>
                  <a:ext cx="104760" cy="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/>
                <p14:cNvContentPartPr/>
                <p14:nvPr/>
              </p14:nvContentPartPr>
              <p14:xfrm>
                <a:off x="3346429" y="2057131"/>
                <a:ext cx="258480" cy="1911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44989" y="2054971"/>
                  <a:ext cx="261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/>
                <p14:cNvContentPartPr/>
                <p14:nvPr/>
              </p14:nvContentPartPr>
              <p14:xfrm>
                <a:off x="3662149" y="2121211"/>
                <a:ext cx="118080" cy="10692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1069" y="2119051"/>
                  <a:ext cx="119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/>
                <p14:cNvContentPartPr/>
                <p14:nvPr/>
              </p14:nvContentPartPr>
              <p14:xfrm>
                <a:off x="3804349" y="2186731"/>
                <a:ext cx="29160" cy="975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02909" y="2184931"/>
                  <a:ext cx="30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/>
                <p14:cNvContentPartPr/>
                <p14:nvPr/>
              </p14:nvContentPartPr>
              <p14:xfrm>
                <a:off x="3767269" y="2229211"/>
                <a:ext cx="65520" cy="936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66189" y="2228491"/>
                  <a:ext cx="66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/>
                <p14:cNvContentPartPr/>
                <p14:nvPr/>
              </p14:nvContentPartPr>
              <p14:xfrm>
                <a:off x="3855109" y="2072971"/>
                <a:ext cx="53640" cy="15696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3669" y="2070811"/>
                  <a:ext cx="55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/>
                <p14:cNvContentPartPr/>
                <p14:nvPr/>
              </p14:nvContentPartPr>
              <p14:xfrm>
                <a:off x="3928189" y="2116891"/>
                <a:ext cx="47880" cy="9828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27469" y="2114371"/>
                  <a:ext cx="500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/>
                <p14:cNvContentPartPr/>
                <p14:nvPr/>
              </p14:nvContentPartPr>
              <p14:xfrm>
                <a:off x="3993349" y="2045251"/>
                <a:ext cx="54360" cy="2142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92629" y="2043091"/>
                  <a:ext cx="56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/>
                <p14:cNvContentPartPr/>
                <p14:nvPr/>
              </p14:nvContentPartPr>
              <p14:xfrm>
                <a:off x="4180549" y="2025451"/>
                <a:ext cx="96120" cy="19116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79469" y="2023291"/>
                  <a:ext cx="98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/>
                <p14:cNvContentPartPr/>
                <p14:nvPr/>
              </p14:nvContentPartPr>
              <p14:xfrm>
                <a:off x="4188109" y="1981531"/>
                <a:ext cx="133560" cy="864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87029" y="1979011"/>
                  <a:ext cx="1357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/>
                <p14:cNvContentPartPr/>
                <p14:nvPr/>
              </p14:nvContentPartPr>
              <p14:xfrm>
                <a:off x="4285669" y="2177731"/>
                <a:ext cx="80640" cy="10368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84949" y="2175211"/>
                  <a:ext cx="82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/>
                <p14:cNvContentPartPr/>
                <p14:nvPr/>
              </p14:nvContentPartPr>
              <p14:xfrm>
                <a:off x="3394309" y="2282131"/>
                <a:ext cx="100080" cy="101880"/>
              </p14:xfrm>
            </p:contentPart>
          </mc:Choice>
          <mc:Fallback xmlns="">
            <p:pic>
              <p:nvPicPr>
                <p:cNvPr id="20" name="Ink 19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393949" y="2279611"/>
                  <a:ext cx="101880" cy="106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385126" y="213850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Quadratic complexity!</a:t>
            </a:r>
          </a:p>
        </p:txBody>
      </p:sp>
    </p:spTree>
    <p:extLst>
      <p:ext uri="{BB962C8B-B14F-4D97-AF65-F5344CB8AC3E}">
        <p14:creationId xmlns:p14="http://schemas.microsoft.com/office/powerpoint/2010/main" val="139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26" y="397177"/>
            <a:ext cx="1632303" cy="143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://surefiretest.com/wp-content/uploads/Heavy%20Lo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457" y="2132809"/>
            <a:ext cx="1504272" cy="101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959614"/>
            <a:ext cx="27514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Attention solved the limited memory problem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Complexity is quadratic (in the length of sequence) </a:t>
            </a:r>
          </a:p>
        </p:txBody>
      </p:sp>
    </p:spTree>
    <p:extLst>
      <p:ext uri="{BB962C8B-B14F-4D97-AF65-F5344CB8AC3E}">
        <p14:creationId xmlns:p14="http://schemas.microsoft.com/office/powerpoint/2010/main" val="3733919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seq2seq with monotonic alignment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6" y="1704408"/>
            <a:ext cx="3769127" cy="1326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42" y="307764"/>
            <a:ext cx="440160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Many problems are sequence 2 sequence with monotonic alignment: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one-to-one as sequence prediction or POS tagging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More constrained than general seq2seq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0650" y="3073400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[Graves et al. 2006]</a:t>
            </a:r>
          </a:p>
        </p:txBody>
      </p:sp>
    </p:spTree>
    <p:extLst>
      <p:ext uri="{BB962C8B-B14F-4D97-AF65-F5344CB8AC3E}">
        <p14:creationId xmlns:p14="http://schemas.microsoft.com/office/powerpoint/2010/main" val="176115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seq2seq with monotonic alignment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41" y="377844"/>
            <a:ext cx="3769127" cy="13265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0650" y="3073400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[Graves et al. 2006]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000" y="1710758"/>
            <a:ext cx="3345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Decoding:  ‘</a:t>
            </a:r>
            <a:r>
              <a:rPr lang="en-US" sz="1400" dirty="0" err="1"/>
              <a:t>aaa</a:t>
            </a:r>
            <a:r>
              <a:rPr lang="en-US" sz="1400" dirty="0"/>
              <a:t>__bb_c____</a:t>
            </a:r>
            <a:r>
              <a:rPr lang="en-US" sz="1400" dirty="0" err="1"/>
              <a:t>ddaa</a:t>
            </a:r>
            <a:r>
              <a:rPr lang="en-US" sz="1400" dirty="0"/>
              <a:t>’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 err="1">
                <a:sym typeface="Wingdings" panose="05000000000000000000" pitchFamily="2" charset="2"/>
              </a:rPr>
              <a:t>abcda</a:t>
            </a:r>
            <a:r>
              <a:rPr lang="en-US" sz="14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4150" y="2165350"/>
            <a:ext cx="4137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should be the loss that encourage correct parsing?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00" y="2776925"/>
            <a:ext cx="4301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Answer: connectionist temporal classification (CTC) loss</a:t>
            </a:r>
          </a:p>
        </p:txBody>
      </p:sp>
    </p:spTree>
    <p:extLst>
      <p:ext uri="{BB962C8B-B14F-4D97-AF65-F5344CB8AC3E}">
        <p14:creationId xmlns:p14="http://schemas.microsoft.com/office/powerpoint/2010/main" val="29144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Bi-directional RNN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30" y="268787"/>
            <a:ext cx="3591603" cy="17982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8" y="2191784"/>
            <a:ext cx="2726743" cy="954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5703" y="3033067"/>
            <a:ext cx="1587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[A Graves, PhD thesis]</a:t>
            </a:r>
          </a:p>
        </p:txBody>
      </p:sp>
    </p:spTree>
    <p:extLst>
      <p:ext uri="{BB962C8B-B14F-4D97-AF65-F5344CB8AC3E}">
        <p14:creationId xmlns:p14="http://schemas.microsoft.com/office/powerpoint/2010/main" val="161097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CTC-loss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7847" y="308257"/>
            <a:ext cx="2070606" cy="1349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1" y="1663700"/>
            <a:ext cx="43815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Augment the output state with </a:t>
            </a:r>
            <a:r>
              <a:rPr lang="en-US" sz="1400" i="1" dirty="0"/>
              <a:t>blank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Predict probabilities of each symbol (</a:t>
            </a:r>
            <a:r>
              <a:rPr lang="en-US" sz="1400" dirty="0" err="1"/>
              <a:t>inc.</a:t>
            </a:r>
            <a:r>
              <a:rPr lang="en-US" sz="1400" dirty="0"/>
              <a:t> blank) at each time 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 the probability of each lattice vertex under correct paths using forward-backward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Push log-probabilities up (</a:t>
            </a:r>
            <a:r>
              <a:rPr lang="en-US" sz="1400" i="1" dirty="0"/>
              <a:t>ML training</a:t>
            </a:r>
            <a:r>
              <a:rPr lang="en-US" sz="1400" dirty="0"/>
              <a:t>) proportionally to the current probability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0650" y="3022600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[Graves et al. 2006]</a:t>
            </a:r>
          </a:p>
        </p:txBody>
      </p:sp>
    </p:spTree>
    <p:extLst>
      <p:ext uri="{BB962C8B-B14F-4D97-AF65-F5344CB8AC3E}">
        <p14:creationId xmlns:p14="http://schemas.microsoft.com/office/powerpoint/2010/main" val="130513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CNC signal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7751"/>
          <a:stretch/>
        </p:blipFill>
        <p:spPr>
          <a:xfrm>
            <a:off x="679216" y="766001"/>
            <a:ext cx="3366538" cy="2040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0650" y="3022600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[Graves et al. 2006]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3434" y="2765425"/>
            <a:ext cx="1399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1700" y="2765424"/>
            <a:ext cx="2046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Gradient w.r.t. prediction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475" y="314833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 sequence: 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19329"/>
              </p:ext>
            </p:extLst>
          </p:nvPr>
        </p:nvGraphicFramePr>
        <p:xfrm>
          <a:off x="1841784" y="397666"/>
          <a:ext cx="1683270" cy="203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654">
                  <a:extLst>
                    <a:ext uri="{9D8B030D-6E8A-4147-A177-3AD203B41FA5}">
                      <a16:colId xmlns:a16="http://schemas.microsoft.com/office/drawing/2014/main" val="1017939998"/>
                    </a:ext>
                  </a:extLst>
                </a:gridCol>
                <a:gridCol w="336654">
                  <a:extLst>
                    <a:ext uri="{9D8B030D-6E8A-4147-A177-3AD203B41FA5}">
                      <a16:colId xmlns:a16="http://schemas.microsoft.com/office/drawing/2014/main" val="3469820747"/>
                    </a:ext>
                  </a:extLst>
                </a:gridCol>
                <a:gridCol w="336654">
                  <a:extLst>
                    <a:ext uri="{9D8B030D-6E8A-4147-A177-3AD203B41FA5}">
                      <a16:colId xmlns:a16="http://schemas.microsoft.com/office/drawing/2014/main" val="1144845275"/>
                    </a:ext>
                  </a:extLst>
                </a:gridCol>
                <a:gridCol w="336654">
                  <a:extLst>
                    <a:ext uri="{9D8B030D-6E8A-4147-A177-3AD203B41FA5}">
                      <a16:colId xmlns:a16="http://schemas.microsoft.com/office/drawing/2014/main" val="2750533337"/>
                    </a:ext>
                  </a:extLst>
                </a:gridCol>
                <a:gridCol w="336654">
                  <a:extLst>
                    <a:ext uri="{9D8B030D-6E8A-4147-A177-3AD203B41FA5}">
                      <a16:colId xmlns:a16="http://schemas.microsoft.com/office/drawing/2014/main" val="2983574166"/>
                    </a:ext>
                  </a:extLst>
                </a:gridCol>
              </a:tblGrid>
              <a:tr h="20366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219" marR="50219" marT="25109" marB="25109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219" marR="50219" marT="25109" marB="2510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219" marR="50219" marT="25109" marB="25109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219" marR="50219" marT="25109" marB="25109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50219" marR="50219" marT="25109" marB="25109">
                    <a:solidFill>
                      <a:srgbClr val="CC0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12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97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demo: handwriting recognition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" y="2736723"/>
            <a:ext cx="4284599" cy="851154"/>
          </a:xfrm>
        </p:spPr>
        <p:txBody>
          <a:bodyPr/>
          <a:lstStyle/>
          <a:p>
            <a:r>
              <a:rPr lang="en-US" dirty="0"/>
              <a:t>LSTM RNN Demo by Nikhil </a:t>
            </a:r>
            <a:r>
              <a:rPr lang="en-US" dirty="0" err="1"/>
              <a:t>Buduma</a:t>
            </a:r>
            <a:r>
              <a:rPr lang="en-US" dirty="0"/>
              <a:t>:</a:t>
            </a:r>
          </a:p>
          <a:p>
            <a:r>
              <a:rPr lang="en-US" sz="1400" dirty="0">
                <a:hlinkClick r:id="rId4"/>
              </a:rPr>
              <a:t>https://www.youtube.com/watch?v=mLxsbWAYIpw</a:t>
            </a:r>
            <a:endParaRPr lang="en-US" sz="1400" dirty="0"/>
          </a:p>
        </p:txBody>
      </p:sp>
      <p:pic>
        <p:nvPicPr>
          <p:cNvPr id="5" name="LSTM_RNN_Dem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87223"/>
            <a:ext cx="4597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8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augmented RNNs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7" y="296286"/>
            <a:ext cx="4508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Inherent limitation of RNNs: memory capacity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Increasing memory by </a:t>
            </a:r>
            <a:r>
              <a:rPr lang="en-US" i="1" dirty="0"/>
              <a:t>n </a:t>
            </a:r>
            <a:r>
              <a:rPr lang="en-US" dirty="0"/>
              <a:t>gives the increase of parameters by 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</a:p>
          <a:p>
            <a:pPr marL="285750" indent="-285750">
              <a:buFont typeface="Arial" pitchFamily="34" charset="0"/>
              <a:buChar char="•"/>
            </a:pPr>
            <a:endParaRPr lang="en-US" i="1" baseline="30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Conclusion: </a:t>
            </a:r>
            <a:r>
              <a:rPr lang="en-US" dirty="0"/>
              <a:t>we need to decouple memory and operations (</a:t>
            </a:r>
            <a:r>
              <a:rPr lang="en-US" dirty="0" err="1"/>
              <a:t>thnik</a:t>
            </a:r>
            <a:r>
              <a:rPr lang="en-US" dirty="0"/>
              <a:t> RAM and CPU!)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9017" y="2994758"/>
            <a:ext cx="28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Joulin</a:t>
            </a:r>
            <a:r>
              <a:rPr lang="en-US" dirty="0"/>
              <a:t> and </a:t>
            </a:r>
            <a:r>
              <a:rPr lang="en-US" dirty="0" err="1"/>
              <a:t>Mikolov</a:t>
            </a:r>
            <a:r>
              <a:rPr lang="en-US" dirty="0"/>
              <a:t> NIPS15]</a:t>
            </a:r>
          </a:p>
        </p:txBody>
      </p:sp>
    </p:spTree>
    <p:extLst>
      <p:ext uri="{BB962C8B-B14F-4D97-AF65-F5344CB8AC3E}">
        <p14:creationId xmlns:p14="http://schemas.microsoft.com/office/powerpoint/2010/main" val="52367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augmented RNNs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7" y="296286"/>
            <a:ext cx="450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we need to decouple memory and operations (think RAM and CPU!)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18" y="958441"/>
            <a:ext cx="2285698" cy="203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9017" y="2994758"/>
            <a:ext cx="28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Joulin</a:t>
            </a:r>
            <a:r>
              <a:rPr lang="en-US" dirty="0"/>
              <a:t> and </a:t>
            </a:r>
            <a:r>
              <a:rPr lang="en-US" dirty="0" err="1"/>
              <a:t>Mikolov</a:t>
            </a:r>
            <a:r>
              <a:rPr lang="en-US" dirty="0"/>
              <a:t> NIPS15]</a:t>
            </a:r>
          </a:p>
        </p:txBody>
      </p:sp>
    </p:spTree>
    <p:extLst>
      <p:ext uri="{BB962C8B-B14F-4D97-AF65-F5344CB8AC3E}">
        <p14:creationId xmlns:p14="http://schemas.microsoft.com/office/powerpoint/2010/main" val="2761637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augmented RNNs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8" y="339343"/>
            <a:ext cx="1818751" cy="16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9017" y="2994758"/>
            <a:ext cx="28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Joulin</a:t>
            </a:r>
            <a:r>
              <a:rPr lang="en-US" dirty="0"/>
              <a:t> and </a:t>
            </a:r>
            <a:r>
              <a:rPr lang="en-US" dirty="0" err="1"/>
              <a:t>Mikolov</a:t>
            </a:r>
            <a:r>
              <a:rPr lang="en-US" dirty="0"/>
              <a:t> NIPS15]</a:t>
            </a:r>
          </a:p>
        </p:txBody>
      </p:sp>
      <p:grpSp>
        <p:nvGrpSpPr>
          <p:cNvPr id="15452" name="Group 15451"/>
          <p:cNvGrpSpPr/>
          <p:nvPr/>
        </p:nvGrpSpPr>
        <p:grpSpPr>
          <a:xfrm>
            <a:off x="2088981" y="745423"/>
            <a:ext cx="1726200" cy="321120"/>
            <a:chOff x="2088981" y="745423"/>
            <a:chExt cx="17262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0" name="Ink 29"/>
                <p14:cNvContentPartPr/>
                <p14:nvPr/>
              </p14:nvContentPartPr>
              <p14:xfrm>
                <a:off x="2088981" y="784663"/>
                <a:ext cx="91080" cy="2754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88261" y="782503"/>
                  <a:ext cx="93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Ink 30"/>
                <p14:cNvContentPartPr/>
                <p14:nvPr/>
              </p14:nvContentPartPr>
              <p14:xfrm>
                <a:off x="2251341" y="921463"/>
                <a:ext cx="46440" cy="1324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0261" y="919303"/>
                  <a:ext cx="4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2" name="Ink 31"/>
                <p14:cNvContentPartPr/>
                <p14:nvPr/>
              </p14:nvContentPartPr>
              <p14:xfrm>
                <a:off x="2237661" y="974743"/>
                <a:ext cx="61920" cy="18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36221" y="974023"/>
                  <a:ext cx="63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3" name="Ink 32"/>
                <p14:cNvContentPartPr/>
                <p14:nvPr/>
              </p14:nvContentPartPr>
              <p14:xfrm>
                <a:off x="2401821" y="861343"/>
                <a:ext cx="97560" cy="68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0741" y="858823"/>
                  <a:ext cx="9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Ink 33"/>
                <p14:cNvContentPartPr/>
                <p14:nvPr/>
              </p14:nvContentPartPr>
              <p14:xfrm>
                <a:off x="2413341" y="912823"/>
                <a:ext cx="96840" cy="36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12261" y="910663"/>
                  <a:ext cx="982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Ink 34"/>
                <p14:cNvContentPartPr/>
                <p14:nvPr/>
              </p14:nvContentPartPr>
              <p14:xfrm>
                <a:off x="2717901" y="844423"/>
                <a:ext cx="1440" cy="21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17181" y="843703"/>
                  <a:ext cx="288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6" name="Ink 45"/>
                <p14:cNvContentPartPr/>
                <p14:nvPr/>
              </p14:nvContentPartPr>
              <p14:xfrm>
                <a:off x="2644821" y="790423"/>
                <a:ext cx="115200" cy="1922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43741" y="787903"/>
                  <a:ext cx="11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7" name="Ink 46"/>
                <p14:cNvContentPartPr/>
                <p14:nvPr/>
              </p14:nvContentPartPr>
              <p14:xfrm>
                <a:off x="2827341" y="831463"/>
                <a:ext cx="165960" cy="1537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25901" y="828943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8" name="Ink 47"/>
                <p14:cNvContentPartPr/>
                <p14:nvPr/>
              </p14:nvContentPartPr>
              <p14:xfrm>
                <a:off x="3122181" y="745423"/>
                <a:ext cx="71640" cy="2941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20741" y="743263"/>
                  <a:ext cx="74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9" name="Ink 48"/>
                <p14:cNvContentPartPr/>
                <p14:nvPr/>
              </p14:nvContentPartPr>
              <p14:xfrm>
                <a:off x="3299661" y="779263"/>
                <a:ext cx="121320" cy="223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98581" y="777103"/>
                  <a:ext cx="12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0" name="Ink 49"/>
                <p14:cNvContentPartPr/>
                <p14:nvPr/>
              </p14:nvContentPartPr>
              <p14:xfrm>
                <a:off x="3494061" y="770263"/>
                <a:ext cx="67320" cy="209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92621" y="768103"/>
                  <a:ext cx="70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1" name="Ink 50"/>
                <p14:cNvContentPartPr/>
                <p14:nvPr/>
              </p14:nvContentPartPr>
              <p14:xfrm>
                <a:off x="3613941" y="921463"/>
                <a:ext cx="42120" cy="1450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12501" y="919663"/>
                  <a:ext cx="4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2" name="Ink 51"/>
                <p14:cNvContentPartPr/>
                <p14:nvPr/>
              </p14:nvContentPartPr>
              <p14:xfrm>
                <a:off x="3597381" y="995263"/>
                <a:ext cx="92880" cy="313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96301" y="994543"/>
                  <a:ext cx="94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Ink 52"/>
                <p14:cNvContentPartPr/>
                <p14:nvPr/>
              </p14:nvContentPartPr>
              <p14:xfrm>
                <a:off x="3741021" y="752983"/>
                <a:ext cx="74160" cy="281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40301" y="750823"/>
                  <a:ext cx="7596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1" name="Ink 60"/>
              <p14:cNvContentPartPr/>
              <p14:nvPr/>
            </p14:nvContentPartPr>
            <p14:xfrm>
              <a:off x="4574421" y="3344643"/>
              <a:ext cx="360" cy="3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73701" y="334320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53" name="Group 15452"/>
          <p:cNvGrpSpPr/>
          <p:nvPr/>
        </p:nvGrpSpPr>
        <p:grpSpPr>
          <a:xfrm>
            <a:off x="2075301" y="1227823"/>
            <a:ext cx="1701000" cy="395280"/>
            <a:chOff x="2075301" y="1227823"/>
            <a:chExt cx="17010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/>
                <p14:cNvContentPartPr/>
                <p14:nvPr/>
              </p14:nvContentPartPr>
              <p14:xfrm>
                <a:off x="3775941" y="1402783"/>
                <a:ext cx="360" cy="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75221" y="140098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Ink 53"/>
                <p14:cNvContentPartPr/>
                <p14:nvPr/>
              </p14:nvContentPartPr>
              <p14:xfrm>
                <a:off x="2075301" y="1355623"/>
                <a:ext cx="128520" cy="1393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74221" y="1353103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Ink 54"/>
                <p14:cNvContentPartPr/>
                <p14:nvPr/>
              </p14:nvContentPartPr>
              <p14:xfrm>
                <a:off x="2268981" y="1432663"/>
                <a:ext cx="41400" cy="190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67541" y="1430503"/>
                  <a:ext cx="43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Ink 55"/>
                <p14:cNvContentPartPr/>
                <p14:nvPr/>
              </p14:nvContentPartPr>
              <p14:xfrm>
                <a:off x="2229021" y="1545343"/>
                <a:ext cx="110880" cy="14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27941" y="1544983"/>
                  <a:ext cx="1123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7" name="Ink 56"/>
                <p14:cNvContentPartPr/>
                <p14:nvPr/>
              </p14:nvContentPartPr>
              <p14:xfrm>
                <a:off x="2410461" y="1363183"/>
                <a:ext cx="115560" cy="64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09381" y="1360663"/>
                  <a:ext cx="11772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8" name="Ink 57"/>
                <p14:cNvContentPartPr/>
                <p14:nvPr/>
              </p14:nvContentPartPr>
              <p14:xfrm>
                <a:off x="2415861" y="1422223"/>
                <a:ext cx="134640" cy="64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5141" y="1420063"/>
                  <a:ext cx="1353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9" name="Ink 58"/>
                <p14:cNvContentPartPr/>
                <p14:nvPr/>
              </p14:nvContentPartPr>
              <p14:xfrm>
                <a:off x="2668221" y="1278583"/>
                <a:ext cx="120600" cy="1843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67141" y="1276423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0" name="Ink 59"/>
                <p14:cNvContentPartPr/>
                <p14:nvPr/>
              </p14:nvContentPartPr>
              <p14:xfrm>
                <a:off x="2811501" y="1291543"/>
                <a:ext cx="169200" cy="1623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10061" y="1289023"/>
                  <a:ext cx="17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/>
                <p14:cNvContentPartPr/>
                <p14:nvPr/>
              </p14:nvContentPartPr>
              <p14:xfrm>
                <a:off x="3105981" y="1227823"/>
                <a:ext cx="82800" cy="2437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04901" y="1225663"/>
                  <a:ext cx="84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3" name="Ink 62"/>
                <p14:cNvContentPartPr/>
                <p14:nvPr/>
              </p14:nvContentPartPr>
              <p14:xfrm>
                <a:off x="3254301" y="1238263"/>
                <a:ext cx="65880" cy="2023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53221" y="1236823"/>
                  <a:ext cx="68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5360" name="Ink 15359"/>
                <p14:cNvContentPartPr/>
                <p14:nvPr/>
              </p14:nvContentPartPr>
              <p14:xfrm>
                <a:off x="3322341" y="1250863"/>
                <a:ext cx="29160" cy="180720"/>
              </p14:xfrm>
            </p:contentPart>
          </mc:Choice>
          <mc:Fallback xmlns="">
            <p:pic>
              <p:nvPicPr>
                <p:cNvPr id="15360" name="Ink 15359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21621" y="1248703"/>
                  <a:ext cx="3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361" name="Ink 15360"/>
                <p14:cNvContentPartPr/>
                <p14:nvPr/>
              </p14:nvContentPartPr>
              <p14:xfrm>
                <a:off x="3284541" y="1368223"/>
                <a:ext cx="65160" cy="10800"/>
              </p14:xfrm>
            </p:contentPart>
          </mc:Choice>
          <mc:Fallback xmlns="">
            <p:pic>
              <p:nvPicPr>
                <p:cNvPr id="15361" name="Ink 15360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83461" y="1367503"/>
                  <a:ext cx="66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363" name="Ink 15362"/>
                <p14:cNvContentPartPr/>
                <p14:nvPr/>
              </p14:nvContentPartPr>
              <p14:xfrm>
                <a:off x="3450501" y="1250143"/>
                <a:ext cx="66960" cy="184320"/>
              </p14:xfrm>
            </p:contentPart>
          </mc:Choice>
          <mc:Fallback xmlns="">
            <p:pic>
              <p:nvPicPr>
                <p:cNvPr id="15363" name="Ink 15362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49421" y="1248343"/>
                  <a:ext cx="68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364" name="Ink 15363"/>
                <p14:cNvContentPartPr/>
                <p14:nvPr/>
              </p14:nvContentPartPr>
              <p14:xfrm>
                <a:off x="3581541" y="1378303"/>
                <a:ext cx="40680" cy="111600"/>
              </p14:xfrm>
            </p:contentPart>
          </mc:Choice>
          <mc:Fallback xmlns="">
            <p:pic>
              <p:nvPicPr>
                <p:cNvPr id="15364" name="Ink 15363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580461" y="1376143"/>
                  <a:ext cx="4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365" name="Ink 15364"/>
                <p14:cNvContentPartPr/>
                <p14:nvPr/>
              </p14:nvContentPartPr>
              <p14:xfrm>
                <a:off x="3550221" y="1432663"/>
                <a:ext cx="84240" cy="12240"/>
              </p14:xfrm>
            </p:contentPart>
          </mc:Choice>
          <mc:Fallback xmlns="">
            <p:pic>
              <p:nvPicPr>
                <p:cNvPr id="15365" name="Ink 15364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49501" y="1432303"/>
                  <a:ext cx="85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366" name="Ink 15365"/>
                <p14:cNvContentPartPr/>
                <p14:nvPr/>
              </p14:nvContentPartPr>
              <p14:xfrm>
                <a:off x="3684861" y="1233223"/>
                <a:ext cx="87480" cy="272520"/>
              </p14:xfrm>
            </p:contentPart>
          </mc:Choice>
          <mc:Fallback xmlns="">
            <p:pic>
              <p:nvPicPr>
                <p:cNvPr id="15366" name="Ink 15365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84501" y="1231423"/>
                  <a:ext cx="8892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381" name="Ink 15380"/>
              <p14:cNvContentPartPr/>
              <p14:nvPr/>
            </p14:nvContentPartPr>
            <p14:xfrm>
              <a:off x="3058461" y="3366963"/>
              <a:ext cx="360" cy="360"/>
            </p14:xfrm>
          </p:contentPart>
        </mc:Choice>
        <mc:Fallback xmlns="">
          <p:pic>
            <p:nvPicPr>
              <p:cNvPr id="15381" name="Ink 15380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57381" y="3365523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411" name="Ink 15410"/>
              <p14:cNvContentPartPr/>
              <p14:nvPr/>
            </p14:nvContentPartPr>
            <p14:xfrm>
              <a:off x="4532661" y="3502663"/>
              <a:ext cx="360" cy="360"/>
            </p14:xfrm>
          </p:contentPart>
        </mc:Choice>
        <mc:Fallback xmlns="">
          <p:pic>
            <p:nvPicPr>
              <p:cNvPr id="15411" name="Ink 1541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31941" y="350086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/>
          <p:cNvGrpSpPr/>
          <p:nvPr/>
        </p:nvGrpSpPr>
        <p:grpSpPr>
          <a:xfrm>
            <a:off x="1926107" y="301903"/>
            <a:ext cx="2631440" cy="405000"/>
            <a:chOff x="1926107" y="301903"/>
            <a:chExt cx="263144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" name="Ink 2"/>
                <p14:cNvContentPartPr/>
                <p14:nvPr/>
              </p14:nvContentPartPr>
              <p14:xfrm>
                <a:off x="1926107" y="343663"/>
                <a:ext cx="82440" cy="22104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25027" y="341503"/>
                  <a:ext cx="84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" name="Ink 4"/>
                <p14:cNvContentPartPr/>
                <p14:nvPr/>
              </p14:nvContentPartPr>
              <p14:xfrm>
                <a:off x="2052827" y="509623"/>
                <a:ext cx="41760" cy="118080"/>
              </p14:xfrm>
            </p:contentPart>
          </mc:Choice>
          <mc:Fallback xmlns="">
            <p:pic>
              <p:nvPicPr>
                <p:cNvPr id="5" name="Ink 4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51747" y="507463"/>
                  <a:ext cx="42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" name="Ink 6"/>
                <p14:cNvContentPartPr/>
                <p14:nvPr/>
              </p14:nvContentPartPr>
              <p14:xfrm>
                <a:off x="2034467" y="590623"/>
                <a:ext cx="68400" cy="432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33387" y="588463"/>
                  <a:ext cx="6984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" name="Ink 7"/>
                <p14:cNvContentPartPr/>
                <p14:nvPr/>
              </p14:nvContentPartPr>
              <p14:xfrm>
                <a:off x="2173787" y="461383"/>
                <a:ext cx="94320" cy="13680"/>
              </p14:xfrm>
            </p:contentPart>
          </mc:Choice>
          <mc:Fallback xmlns="">
            <p:pic>
              <p:nvPicPr>
                <p:cNvPr id="8" name="Ink 7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72707" y="459223"/>
                  <a:ext cx="964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" name="Ink 8"/>
                <p14:cNvContentPartPr/>
                <p14:nvPr/>
              </p14:nvContentPartPr>
              <p14:xfrm>
                <a:off x="2170907" y="527623"/>
                <a:ext cx="92520" cy="5760"/>
              </p14:xfrm>
            </p:contentPart>
          </mc:Choice>
          <mc:Fallback xmlns="">
            <p:pic>
              <p:nvPicPr>
                <p:cNvPr id="9" name="Ink 8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70187" y="525463"/>
                  <a:ext cx="9360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" name="Ink 9"/>
                <p14:cNvContentPartPr/>
                <p14:nvPr/>
              </p14:nvContentPartPr>
              <p14:xfrm>
                <a:off x="2399507" y="416023"/>
                <a:ext cx="92520" cy="151560"/>
              </p14:xfrm>
            </p:contentPart>
          </mc:Choice>
          <mc:Fallback xmlns="">
            <p:pic>
              <p:nvPicPr>
                <p:cNvPr id="10" name="Ink 9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98427" y="413863"/>
                  <a:ext cx="94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" name="Ink 10"/>
                <p14:cNvContentPartPr/>
                <p14:nvPr/>
              </p14:nvContentPartPr>
              <p14:xfrm>
                <a:off x="2549987" y="356263"/>
                <a:ext cx="78480" cy="257400"/>
              </p14:xfrm>
            </p:contentPart>
          </mc:Choice>
          <mc:Fallback xmlns="">
            <p:pic>
              <p:nvPicPr>
                <p:cNvPr id="11" name="Ink 10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48907" y="354463"/>
                  <a:ext cx="80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3" name="Ink 12"/>
                <p14:cNvContentPartPr/>
                <p14:nvPr/>
              </p14:nvContentPartPr>
              <p14:xfrm>
                <a:off x="2650427" y="386503"/>
                <a:ext cx="140400" cy="155880"/>
              </p14:xfrm>
            </p:contentPart>
          </mc:Choice>
          <mc:Fallback xmlns="">
            <p:pic>
              <p:nvPicPr>
                <p:cNvPr id="13" name="Ink 1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649347" y="384343"/>
                  <a:ext cx="142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4" name="Ink 13"/>
                <p14:cNvContentPartPr/>
                <p14:nvPr/>
              </p14:nvContentPartPr>
              <p14:xfrm>
                <a:off x="2864267" y="445183"/>
                <a:ext cx="47880" cy="102240"/>
              </p14:xfrm>
            </p:contentPart>
          </mc:Choice>
          <mc:Fallback xmlns="">
            <p:pic>
              <p:nvPicPr>
                <p:cNvPr id="14" name="Ink 1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863187" y="443023"/>
                  <a:ext cx="493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" name="Ink 14"/>
                <p14:cNvContentPartPr/>
                <p14:nvPr/>
              </p14:nvContentPartPr>
              <p14:xfrm>
                <a:off x="2820347" y="447703"/>
                <a:ext cx="101520" cy="128160"/>
              </p14:xfrm>
            </p:contentPart>
          </mc:Choice>
          <mc:Fallback xmlns="">
            <p:pic>
              <p:nvPicPr>
                <p:cNvPr id="15" name="Ink 1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818907" y="445543"/>
                  <a:ext cx="104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6" name="Ink 15"/>
                <p14:cNvContentPartPr/>
                <p14:nvPr/>
              </p14:nvContentPartPr>
              <p14:xfrm>
                <a:off x="2942747" y="512863"/>
                <a:ext cx="38880" cy="10980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41667" y="511423"/>
                  <a:ext cx="40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7" name="Ink 16"/>
                <p14:cNvContentPartPr/>
                <p14:nvPr/>
              </p14:nvContentPartPr>
              <p14:xfrm>
                <a:off x="2918627" y="569023"/>
                <a:ext cx="83160" cy="14040"/>
              </p14:xfrm>
            </p:contentPart>
          </mc:Choice>
          <mc:Fallback xmlns="">
            <p:pic>
              <p:nvPicPr>
                <p:cNvPr id="17" name="Ink 1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17547" y="568303"/>
                  <a:ext cx="8460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8" name="Ink 17"/>
                <p14:cNvContentPartPr/>
                <p14:nvPr/>
              </p14:nvContentPartPr>
              <p14:xfrm>
                <a:off x="3057947" y="466423"/>
                <a:ext cx="105840" cy="38880"/>
              </p14:xfrm>
            </p:contentPart>
          </mc:Choice>
          <mc:Fallback xmlns="">
            <p:pic>
              <p:nvPicPr>
                <p:cNvPr id="18" name="Ink 1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056867" y="465703"/>
                  <a:ext cx="107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9" name="Ink 18"/>
                <p14:cNvContentPartPr/>
                <p14:nvPr/>
              </p14:nvContentPartPr>
              <p14:xfrm>
                <a:off x="3107627" y="444463"/>
                <a:ext cx="8640" cy="91800"/>
              </p14:xfrm>
            </p:contentPart>
          </mc:Choice>
          <mc:Fallback xmlns="">
            <p:pic>
              <p:nvPicPr>
                <p:cNvPr id="19" name="Ink 1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06547" y="443023"/>
                  <a:ext cx="10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1" name="Ink 20"/>
                <p14:cNvContentPartPr/>
                <p14:nvPr/>
              </p14:nvContentPartPr>
              <p14:xfrm>
                <a:off x="3273227" y="368143"/>
                <a:ext cx="190440" cy="207720"/>
              </p14:xfrm>
            </p:contentPart>
          </mc:Choice>
          <mc:Fallback xmlns="">
            <p:pic>
              <p:nvPicPr>
                <p:cNvPr id="21" name="Ink 20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272147" y="365623"/>
                  <a:ext cx="192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2" name="Ink 21"/>
                <p14:cNvContentPartPr/>
                <p14:nvPr/>
              </p14:nvContentPartPr>
              <p14:xfrm>
                <a:off x="3505067" y="373903"/>
                <a:ext cx="57600" cy="182880"/>
              </p14:xfrm>
            </p:contentPart>
          </mc:Choice>
          <mc:Fallback xmlns="">
            <p:pic>
              <p:nvPicPr>
                <p:cNvPr id="22" name="Ink 2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03627" y="371743"/>
                  <a:ext cx="59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3" name="Ink 22"/>
                <p14:cNvContentPartPr/>
                <p14:nvPr/>
              </p14:nvContentPartPr>
              <p14:xfrm>
                <a:off x="3505067" y="376063"/>
                <a:ext cx="110160" cy="182880"/>
              </p14:xfrm>
            </p:contentPart>
          </mc:Choice>
          <mc:Fallback xmlns="">
            <p:pic>
              <p:nvPicPr>
                <p:cNvPr id="23" name="Ink 2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503627" y="373903"/>
                  <a:ext cx="112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" name="Ink 23"/>
                <p14:cNvContentPartPr/>
                <p14:nvPr/>
              </p14:nvContentPartPr>
              <p14:xfrm>
                <a:off x="3655547" y="520783"/>
                <a:ext cx="53280" cy="12960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54467" y="518623"/>
                  <a:ext cx="54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" name="Ink 24"/>
                <p14:cNvContentPartPr/>
                <p14:nvPr/>
              </p14:nvContentPartPr>
              <p14:xfrm>
                <a:off x="3633227" y="592063"/>
                <a:ext cx="97560" cy="129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32147" y="591703"/>
                  <a:ext cx="990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6" name="Ink 25"/>
                <p14:cNvContentPartPr/>
                <p14:nvPr/>
              </p14:nvContentPartPr>
              <p14:xfrm>
                <a:off x="3779747" y="587383"/>
                <a:ext cx="66600" cy="12960"/>
              </p14:xfrm>
            </p:contentPart>
          </mc:Choice>
          <mc:Fallback xmlns="">
            <p:pic>
              <p:nvPicPr>
                <p:cNvPr id="26" name="Ink 2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78667" y="587023"/>
                  <a:ext cx="680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7" name="Ink 26"/>
                <p14:cNvContentPartPr/>
                <p14:nvPr/>
              </p14:nvContentPartPr>
              <p14:xfrm>
                <a:off x="3879827" y="560023"/>
                <a:ext cx="22320" cy="73080"/>
              </p14:xfrm>
            </p:contentPart>
          </mc:Choice>
          <mc:Fallback xmlns="">
            <p:pic>
              <p:nvPicPr>
                <p:cNvPr id="27" name="Ink 26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78747" y="558223"/>
                  <a:ext cx="24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" name="Ink 27"/>
                <p14:cNvContentPartPr/>
                <p14:nvPr/>
              </p14:nvContentPartPr>
              <p14:xfrm>
                <a:off x="4467907" y="353968"/>
                <a:ext cx="89640" cy="236880"/>
              </p14:xfrm>
            </p:contentPart>
          </mc:Choice>
          <mc:Fallback xmlns="">
            <p:pic>
              <p:nvPicPr>
                <p:cNvPr id="28" name="Ink 27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467547" y="351808"/>
                  <a:ext cx="91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432" name="Ink 15431"/>
                <p14:cNvContentPartPr/>
                <p14:nvPr/>
              </p14:nvContentPartPr>
              <p14:xfrm>
                <a:off x="3812507" y="437263"/>
                <a:ext cx="96480" cy="15840"/>
              </p14:xfrm>
            </p:contentPart>
          </mc:Choice>
          <mc:Fallback xmlns="">
            <p:pic>
              <p:nvPicPr>
                <p:cNvPr id="15432" name="Ink 15431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11427" y="436183"/>
                  <a:ext cx="98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433" name="Ink 15432"/>
                <p14:cNvContentPartPr/>
                <p14:nvPr/>
              </p14:nvContentPartPr>
              <p14:xfrm>
                <a:off x="3850667" y="402343"/>
                <a:ext cx="27000" cy="101160"/>
              </p14:xfrm>
            </p:contentPart>
          </mc:Choice>
          <mc:Fallback xmlns="">
            <p:pic>
              <p:nvPicPr>
                <p:cNvPr id="15433" name="Ink 15432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849947" y="399823"/>
                  <a:ext cx="28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434" name="Ink 15433"/>
                <p14:cNvContentPartPr/>
                <p14:nvPr/>
              </p14:nvContentPartPr>
              <p14:xfrm>
                <a:off x="3992867" y="371023"/>
                <a:ext cx="48960" cy="169920"/>
              </p14:xfrm>
            </p:contentPart>
          </mc:Choice>
          <mc:Fallback xmlns="">
            <p:pic>
              <p:nvPicPr>
                <p:cNvPr id="15434" name="Ink 15433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91427" y="368863"/>
                  <a:ext cx="51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35" name="Ink 15434"/>
                <p14:cNvContentPartPr/>
                <p14:nvPr/>
              </p14:nvContentPartPr>
              <p14:xfrm>
                <a:off x="4019507" y="354823"/>
                <a:ext cx="105480" cy="108720"/>
              </p14:xfrm>
            </p:contentPart>
          </mc:Choice>
          <mc:Fallback xmlns="">
            <p:pic>
              <p:nvPicPr>
                <p:cNvPr id="15435" name="Ink 15434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019147" y="352303"/>
                  <a:ext cx="106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436" name="Ink 15435"/>
                <p14:cNvContentPartPr/>
                <p14:nvPr/>
              </p14:nvContentPartPr>
              <p14:xfrm>
                <a:off x="4163147" y="398743"/>
                <a:ext cx="100440" cy="143640"/>
              </p14:xfrm>
            </p:contentPart>
          </mc:Choice>
          <mc:Fallback xmlns="">
            <p:pic>
              <p:nvPicPr>
                <p:cNvPr id="15436" name="Ink 15435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62427" y="396223"/>
                  <a:ext cx="102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437" name="Ink 15436"/>
                <p14:cNvContentPartPr/>
                <p14:nvPr/>
              </p14:nvContentPartPr>
              <p14:xfrm>
                <a:off x="4311467" y="301903"/>
                <a:ext cx="64800" cy="129240"/>
              </p14:xfrm>
            </p:contentPart>
          </mc:Choice>
          <mc:Fallback xmlns="">
            <p:pic>
              <p:nvPicPr>
                <p:cNvPr id="15437" name="Ink 15436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10027" y="299383"/>
                  <a:ext cx="66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438" name="Ink 15437"/>
                <p14:cNvContentPartPr/>
                <p14:nvPr/>
              </p14:nvContentPartPr>
              <p14:xfrm>
                <a:off x="4249187" y="556783"/>
                <a:ext cx="45720" cy="108360"/>
              </p14:xfrm>
            </p:contentPart>
          </mc:Choice>
          <mc:Fallback xmlns="">
            <p:pic>
              <p:nvPicPr>
                <p:cNvPr id="15438" name="Ink 15437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48107" y="554623"/>
                  <a:ext cx="47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439" name="Ink 15438"/>
                <p14:cNvContentPartPr/>
                <p14:nvPr/>
              </p14:nvContentPartPr>
              <p14:xfrm>
                <a:off x="4232627" y="613663"/>
                <a:ext cx="69480" cy="9000"/>
              </p14:xfrm>
            </p:contentPart>
          </mc:Choice>
          <mc:Fallback xmlns="">
            <p:pic>
              <p:nvPicPr>
                <p:cNvPr id="15439" name="Ink 15438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31547" y="612943"/>
                  <a:ext cx="7056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440" name="Ink 15439"/>
                <p14:cNvContentPartPr/>
                <p14:nvPr/>
              </p14:nvContentPartPr>
              <p14:xfrm>
                <a:off x="4331267" y="621223"/>
                <a:ext cx="60840" cy="12960"/>
              </p14:xfrm>
            </p:contentPart>
          </mc:Choice>
          <mc:Fallback xmlns="">
            <p:pic>
              <p:nvPicPr>
                <p:cNvPr id="15440" name="Ink 15439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30547" y="620503"/>
                  <a:ext cx="619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441" name="Ink 15440"/>
                <p14:cNvContentPartPr/>
                <p14:nvPr/>
              </p14:nvContentPartPr>
              <p14:xfrm>
                <a:off x="4409027" y="603943"/>
                <a:ext cx="17280" cy="102960"/>
              </p14:xfrm>
            </p:contentPart>
          </mc:Choice>
          <mc:Fallback xmlns="">
            <p:pic>
              <p:nvPicPr>
                <p:cNvPr id="15441" name="Ink 15440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408667" y="602503"/>
                  <a:ext cx="1836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57" name="Group 15456"/>
          <p:cNvGrpSpPr/>
          <p:nvPr/>
        </p:nvGrpSpPr>
        <p:grpSpPr>
          <a:xfrm>
            <a:off x="107344" y="2343162"/>
            <a:ext cx="889399" cy="569022"/>
            <a:chOff x="61638" y="2087872"/>
            <a:chExt cx="1049866" cy="671686"/>
          </a:xfrm>
        </p:grpSpPr>
        <p:sp>
          <p:nvSpPr>
            <p:cNvPr id="15456" name="Rectangle 15455"/>
            <p:cNvSpPr/>
            <p:nvPr/>
          </p:nvSpPr>
          <p:spPr>
            <a:xfrm>
              <a:off x="61638" y="2087872"/>
              <a:ext cx="1049866" cy="1053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1638" y="2201137"/>
              <a:ext cx="1049866" cy="1053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61638" y="2314402"/>
              <a:ext cx="1049866" cy="105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1638" y="2427667"/>
              <a:ext cx="1049866" cy="105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638" y="2540932"/>
              <a:ext cx="1049866" cy="105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1638" y="2654195"/>
              <a:ext cx="1049866" cy="1053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5461" name="Ink 15460"/>
              <p14:cNvContentPartPr/>
              <p14:nvPr/>
            </p14:nvContentPartPr>
            <p14:xfrm>
              <a:off x="393920" y="2113520"/>
              <a:ext cx="117360" cy="122400"/>
            </p14:xfrm>
          </p:contentPart>
        </mc:Choice>
        <mc:Fallback xmlns="">
          <p:pic>
            <p:nvPicPr>
              <p:cNvPr id="15461" name="Ink 15460"/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92840" y="2111000"/>
                <a:ext cx="1198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5462" name="Ink 15461"/>
              <p14:cNvContentPartPr/>
              <p14:nvPr/>
            </p14:nvContentPartPr>
            <p14:xfrm>
              <a:off x="601640" y="1981760"/>
              <a:ext cx="65520" cy="150840"/>
            </p14:xfrm>
          </p:contentPart>
        </mc:Choice>
        <mc:Fallback xmlns="">
          <p:pic>
            <p:nvPicPr>
              <p:cNvPr id="15462" name="Ink 15461"/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00200" y="1979600"/>
                <a:ext cx="67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5463" name="Ink 15462"/>
              <p14:cNvContentPartPr/>
              <p14:nvPr/>
            </p14:nvContentPartPr>
            <p14:xfrm>
              <a:off x="554120" y="2185520"/>
              <a:ext cx="54720" cy="103320"/>
            </p14:xfrm>
          </p:contentPart>
        </mc:Choice>
        <mc:Fallback xmlns="">
          <p:pic>
            <p:nvPicPr>
              <p:cNvPr id="15463" name="Ink 15462"/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52680" y="2183360"/>
                <a:ext cx="56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5464" name="Ink 15463"/>
              <p14:cNvContentPartPr/>
              <p14:nvPr/>
            </p14:nvContentPartPr>
            <p14:xfrm>
              <a:off x="538280" y="2231960"/>
              <a:ext cx="83520" cy="3600"/>
            </p14:xfrm>
          </p:contentPart>
        </mc:Choice>
        <mc:Fallback xmlns="">
          <p:pic>
            <p:nvPicPr>
              <p:cNvPr id="15464" name="Ink 15463"/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37200" y="2230160"/>
                <a:ext cx="84600" cy="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5465" name="Ink 15464"/>
              <p14:cNvContentPartPr/>
              <p14:nvPr/>
            </p14:nvContentPartPr>
            <p14:xfrm>
              <a:off x="654920" y="2224760"/>
              <a:ext cx="57600" cy="6840"/>
            </p14:xfrm>
          </p:contentPart>
        </mc:Choice>
        <mc:Fallback xmlns="">
          <p:pic>
            <p:nvPicPr>
              <p:cNvPr id="15465" name="Ink 15464"/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54200" y="2223320"/>
                <a:ext cx="5868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5466" name="Ink 15465"/>
              <p14:cNvContentPartPr/>
              <p14:nvPr/>
            </p14:nvContentPartPr>
            <p14:xfrm>
              <a:off x="740240" y="2190200"/>
              <a:ext cx="15120" cy="111960"/>
            </p14:xfrm>
          </p:contentPart>
        </mc:Choice>
        <mc:Fallback xmlns="">
          <p:pic>
            <p:nvPicPr>
              <p:cNvPr id="15466" name="Ink 15465"/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39880" y="2188760"/>
                <a:ext cx="165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/>
          <p:cNvGrpSpPr/>
          <p:nvPr/>
        </p:nvGrpSpPr>
        <p:grpSpPr>
          <a:xfrm>
            <a:off x="1239066" y="2051960"/>
            <a:ext cx="889596" cy="955859"/>
            <a:chOff x="1239066" y="2051960"/>
            <a:chExt cx="889596" cy="955859"/>
          </a:xfrm>
        </p:grpSpPr>
        <p:grpSp>
          <p:nvGrpSpPr>
            <p:cNvPr id="15458" name="Group 15457"/>
            <p:cNvGrpSpPr/>
            <p:nvPr/>
          </p:nvGrpSpPr>
          <p:grpSpPr>
            <a:xfrm>
              <a:off x="1239066" y="2343163"/>
              <a:ext cx="889596" cy="664656"/>
              <a:chOff x="1251449" y="2087872"/>
              <a:chExt cx="1050099" cy="784575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1251449" y="2087872"/>
                <a:ext cx="1049866" cy="1053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1251449" y="2201137"/>
                <a:ext cx="1049866" cy="1053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1251449" y="2314402"/>
                <a:ext cx="1049866" cy="1053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1251449" y="2427667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1251449" y="2540932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1251449" y="2654195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1251682" y="2767084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467" name="Ink 15466"/>
                <p14:cNvContentPartPr/>
                <p14:nvPr/>
              </p14:nvContentPartPr>
              <p14:xfrm>
                <a:off x="1373840" y="2084720"/>
                <a:ext cx="30240" cy="168480"/>
              </p14:xfrm>
            </p:contentPart>
          </mc:Choice>
          <mc:Fallback xmlns="">
            <p:pic>
              <p:nvPicPr>
                <p:cNvPr id="15467" name="Ink 15466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72400" y="2082560"/>
                  <a:ext cx="32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68" name="Ink 15467"/>
                <p14:cNvContentPartPr/>
                <p14:nvPr/>
              </p14:nvContentPartPr>
              <p14:xfrm>
                <a:off x="1386440" y="2051960"/>
                <a:ext cx="121320" cy="113400"/>
              </p14:xfrm>
            </p:contentPart>
          </mc:Choice>
          <mc:Fallback xmlns="">
            <p:pic>
              <p:nvPicPr>
                <p:cNvPr id="15468" name="Ink 15467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85360" y="2049800"/>
                  <a:ext cx="1234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69" name="Ink 15468"/>
                <p14:cNvContentPartPr/>
                <p14:nvPr/>
              </p14:nvContentPartPr>
              <p14:xfrm>
                <a:off x="1545560" y="2090480"/>
                <a:ext cx="106560" cy="107640"/>
              </p14:xfrm>
            </p:contentPart>
          </mc:Choice>
          <mc:Fallback xmlns="">
            <p:pic>
              <p:nvPicPr>
                <p:cNvPr id="15469" name="Ink 15468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544480" y="2088320"/>
                  <a:ext cx="108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470" name="Ink 15469"/>
                <p14:cNvContentPartPr/>
                <p14:nvPr/>
              </p14:nvContentPartPr>
              <p14:xfrm>
                <a:off x="1678400" y="2072840"/>
                <a:ext cx="85320" cy="149400"/>
              </p14:xfrm>
            </p:contentPart>
          </mc:Choice>
          <mc:Fallback xmlns="">
            <p:pic>
              <p:nvPicPr>
                <p:cNvPr id="15470" name="Ink 15469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677680" y="2070680"/>
                  <a:ext cx="87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471" name="Ink 15470"/>
                <p14:cNvContentPartPr/>
                <p14:nvPr/>
              </p14:nvContentPartPr>
              <p14:xfrm>
                <a:off x="1822040" y="2070680"/>
                <a:ext cx="153720" cy="154440"/>
              </p14:xfrm>
            </p:contentPart>
          </mc:Choice>
          <mc:Fallback xmlns="">
            <p:pic>
              <p:nvPicPr>
                <p:cNvPr id="15471" name="Ink 15470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20960" y="2068880"/>
                  <a:ext cx="1558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2370985" y="2033240"/>
            <a:ext cx="889399" cy="784544"/>
            <a:chOff x="2370985" y="2033240"/>
            <a:chExt cx="889399" cy="784544"/>
          </a:xfrm>
        </p:grpSpPr>
        <p:grpSp>
          <p:nvGrpSpPr>
            <p:cNvPr id="15459" name="Group 15458"/>
            <p:cNvGrpSpPr/>
            <p:nvPr/>
          </p:nvGrpSpPr>
          <p:grpSpPr>
            <a:xfrm>
              <a:off x="2370985" y="2344713"/>
              <a:ext cx="889399" cy="473071"/>
              <a:chOff x="2445767" y="2089423"/>
              <a:chExt cx="1049866" cy="558423"/>
            </a:xfrm>
          </p:grpSpPr>
          <p:sp>
            <p:nvSpPr>
              <p:cNvPr id="240" name="Rectangle 239"/>
              <p:cNvSpPr/>
              <p:nvPr/>
            </p:nvSpPr>
            <p:spPr>
              <a:xfrm>
                <a:off x="2445767" y="2089423"/>
                <a:ext cx="1049866" cy="1053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2445767" y="2202688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2445767" y="2315953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2445767" y="2429218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2445767" y="2542483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472" name="Ink 15471"/>
                <p14:cNvContentPartPr/>
                <p14:nvPr/>
              </p14:nvContentPartPr>
              <p14:xfrm>
                <a:off x="2554640" y="2084720"/>
                <a:ext cx="23400" cy="149040"/>
              </p14:xfrm>
            </p:contentPart>
          </mc:Choice>
          <mc:Fallback xmlns="">
            <p:pic>
              <p:nvPicPr>
                <p:cNvPr id="15472" name="Ink 15471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553200" y="2082560"/>
                  <a:ext cx="25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73" name="Ink 15472"/>
                <p14:cNvContentPartPr/>
                <p14:nvPr/>
              </p14:nvContentPartPr>
              <p14:xfrm>
                <a:off x="2568320" y="2042240"/>
                <a:ext cx="101520" cy="129960"/>
              </p14:xfrm>
            </p:contentPart>
          </mc:Choice>
          <mc:Fallback xmlns="">
            <p:pic>
              <p:nvPicPr>
                <p:cNvPr id="15473" name="Ink 15472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67240" y="2040080"/>
                  <a:ext cx="103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474" name="Ink 15473"/>
                <p14:cNvContentPartPr/>
                <p14:nvPr/>
              </p14:nvContentPartPr>
              <p14:xfrm>
                <a:off x="2722040" y="2072120"/>
                <a:ext cx="145440" cy="125640"/>
              </p14:xfrm>
            </p:contentPart>
          </mc:Choice>
          <mc:Fallback xmlns="">
            <p:pic>
              <p:nvPicPr>
                <p:cNvPr id="15474" name="Ink 15473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720600" y="2069600"/>
                  <a:ext cx="148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475" name="Ink 15474"/>
                <p14:cNvContentPartPr/>
                <p14:nvPr/>
              </p14:nvContentPartPr>
              <p14:xfrm>
                <a:off x="2911400" y="2033240"/>
                <a:ext cx="108720" cy="164520"/>
              </p14:xfrm>
            </p:contentPart>
          </mc:Choice>
          <mc:Fallback xmlns="">
            <p:pic>
              <p:nvPicPr>
                <p:cNvPr id="15475" name="Ink 15474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910320" y="2031440"/>
                  <a:ext cx="1108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/>
          <p:cNvGrpSpPr/>
          <p:nvPr/>
        </p:nvGrpSpPr>
        <p:grpSpPr>
          <a:xfrm>
            <a:off x="3502708" y="2049800"/>
            <a:ext cx="889399" cy="854996"/>
            <a:chOff x="3502708" y="2049800"/>
            <a:chExt cx="889399" cy="854996"/>
          </a:xfrm>
        </p:grpSpPr>
        <p:grpSp>
          <p:nvGrpSpPr>
            <p:cNvPr id="15460" name="Group 15459"/>
            <p:cNvGrpSpPr/>
            <p:nvPr/>
          </p:nvGrpSpPr>
          <p:grpSpPr>
            <a:xfrm>
              <a:off x="3502708" y="2342124"/>
              <a:ext cx="889399" cy="562672"/>
              <a:chOff x="3575008" y="2086833"/>
              <a:chExt cx="1049866" cy="66419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20" name="Ink 19"/>
                  <p14:cNvContentPartPr/>
                  <p14:nvPr/>
                </p14:nvContentPartPr>
                <p14:xfrm>
                  <a:off x="4434122" y="2353556"/>
                  <a:ext cx="360" cy="360"/>
                </p14:xfrm>
              </p:contentPart>
            </mc:Choice>
            <mc:Fallback xmlns="">
              <p:pic>
                <p:nvPicPr>
                  <p:cNvPr id="20" name="Ink 19"/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433402" y="2352116"/>
                    <a:ext cx="2160" cy="36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48" name="Rectangle 247"/>
              <p:cNvSpPr/>
              <p:nvPr/>
            </p:nvSpPr>
            <p:spPr>
              <a:xfrm>
                <a:off x="3575008" y="2086833"/>
                <a:ext cx="1049866" cy="1053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575008" y="2200098"/>
                <a:ext cx="1049866" cy="10536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3575008" y="2313363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3575008" y="2426628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3575008" y="2539893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575008" y="2645660"/>
                <a:ext cx="1049866" cy="1053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476" name="Ink 15475"/>
                <p14:cNvContentPartPr/>
                <p14:nvPr/>
              </p14:nvContentPartPr>
              <p14:xfrm>
                <a:off x="3782600" y="2062760"/>
                <a:ext cx="187920" cy="149040"/>
              </p14:xfrm>
            </p:contentPart>
          </mc:Choice>
          <mc:Fallback xmlns="">
            <p:pic>
              <p:nvPicPr>
                <p:cNvPr id="15476" name="Ink 15475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81520" y="2060240"/>
                  <a:ext cx="189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477" name="Ink 15476"/>
                <p14:cNvContentPartPr/>
                <p14:nvPr/>
              </p14:nvContentPartPr>
              <p14:xfrm>
                <a:off x="4022360" y="2049800"/>
                <a:ext cx="123480" cy="135360"/>
              </p14:xfrm>
            </p:contentPart>
          </mc:Choice>
          <mc:Fallback xmlns="">
            <p:pic>
              <p:nvPicPr>
                <p:cNvPr id="15477" name="Ink 15476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021280" y="2047280"/>
                  <a:ext cx="126000" cy="14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5479" name="Ink 15478"/>
              <p14:cNvContentPartPr/>
              <p14:nvPr/>
            </p14:nvContentPartPr>
            <p14:xfrm>
              <a:off x="3713120" y="3260480"/>
              <a:ext cx="360" cy="360"/>
            </p14:xfrm>
          </p:contentPart>
        </mc:Choice>
        <mc:Fallback xmlns="">
          <p:pic>
            <p:nvPicPr>
              <p:cNvPr id="15479" name="Ink 15478"/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712400" y="3259040"/>
                <a:ext cx="180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5483" name="Ink 15482"/>
              <p14:cNvContentPartPr/>
              <p14:nvPr/>
            </p14:nvContentPartPr>
            <p14:xfrm>
              <a:off x="4791320" y="3799760"/>
              <a:ext cx="11520" cy="62280"/>
            </p14:xfrm>
          </p:contentPart>
        </mc:Choice>
        <mc:Fallback xmlns="">
          <p:pic>
            <p:nvPicPr>
              <p:cNvPr id="15483" name="Ink 15482"/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790600" y="3798320"/>
                <a:ext cx="1296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/>
          <p:cNvGrpSpPr/>
          <p:nvPr/>
        </p:nvGrpSpPr>
        <p:grpSpPr>
          <a:xfrm>
            <a:off x="2164040" y="1574600"/>
            <a:ext cx="1087227" cy="781200"/>
            <a:chOff x="2164040" y="1574600"/>
            <a:chExt cx="1087227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480" name="Ink 15479"/>
                <p14:cNvContentPartPr/>
                <p14:nvPr/>
              </p14:nvContentPartPr>
              <p14:xfrm>
                <a:off x="2164040" y="1857200"/>
                <a:ext cx="287280" cy="498600"/>
              </p14:xfrm>
            </p:contentPart>
          </mc:Choice>
          <mc:Fallback xmlns="">
            <p:pic>
              <p:nvPicPr>
                <p:cNvPr id="15480" name="Ink 15479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162600" y="1855400"/>
                  <a:ext cx="2898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481" name="Ink 15480"/>
                <p14:cNvContentPartPr/>
                <p14:nvPr/>
              </p14:nvContentPartPr>
              <p14:xfrm>
                <a:off x="2378267" y="1643720"/>
                <a:ext cx="113760" cy="168840"/>
              </p14:xfrm>
            </p:contentPart>
          </mc:Choice>
          <mc:Fallback xmlns="">
            <p:pic>
              <p:nvPicPr>
                <p:cNvPr id="15481" name="Ink 15480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377187" y="1641920"/>
                  <a:ext cx="115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482" name="Ink 15481"/>
                <p14:cNvContentPartPr/>
                <p14:nvPr/>
              </p14:nvContentPartPr>
              <p14:xfrm>
                <a:off x="2570507" y="1582520"/>
                <a:ext cx="79200" cy="320040"/>
              </p14:xfrm>
            </p:contentPart>
          </mc:Choice>
          <mc:Fallback xmlns="">
            <p:pic>
              <p:nvPicPr>
                <p:cNvPr id="15482" name="Ink 15481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569067" y="1580360"/>
                  <a:ext cx="81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484" name="Ink 15483"/>
                <p14:cNvContentPartPr/>
                <p14:nvPr/>
              </p14:nvContentPartPr>
              <p14:xfrm>
                <a:off x="2705507" y="1652360"/>
                <a:ext cx="139320" cy="185040"/>
              </p14:xfrm>
            </p:contentPart>
          </mc:Choice>
          <mc:Fallback xmlns="">
            <p:pic>
              <p:nvPicPr>
                <p:cNvPr id="15484" name="Ink 15483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704067" y="1649840"/>
                  <a:ext cx="142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485" name="Ink 15484"/>
                <p14:cNvContentPartPr/>
                <p14:nvPr/>
              </p14:nvContentPartPr>
              <p14:xfrm>
                <a:off x="2918267" y="1620680"/>
                <a:ext cx="91080" cy="243720"/>
              </p14:xfrm>
            </p:contentPart>
          </mc:Choice>
          <mc:Fallback xmlns="">
            <p:pic>
              <p:nvPicPr>
                <p:cNvPr id="15485" name="Ink 15484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17187" y="1618880"/>
                  <a:ext cx="93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486" name="Ink 15485"/>
                <p14:cNvContentPartPr/>
                <p14:nvPr/>
              </p14:nvContentPartPr>
              <p14:xfrm>
                <a:off x="3082067" y="1757480"/>
                <a:ext cx="54000" cy="159840"/>
              </p14:xfrm>
            </p:contentPart>
          </mc:Choice>
          <mc:Fallback xmlns="">
            <p:pic>
              <p:nvPicPr>
                <p:cNvPr id="15486" name="Ink 15485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80627" y="1755320"/>
                  <a:ext cx="56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487" name="Ink 15486"/>
                <p14:cNvContentPartPr/>
                <p14:nvPr/>
              </p14:nvContentPartPr>
              <p14:xfrm>
                <a:off x="3043907" y="1802120"/>
                <a:ext cx="88920" cy="39240"/>
              </p14:xfrm>
            </p:contentPart>
          </mc:Choice>
          <mc:Fallback xmlns="">
            <p:pic>
              <p:nvPicPr>
                <p:cNvPr id="15487" name="Ink 15486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43187" y="1801760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/>
                <p14:cNvContentPartPr/>
                <p14:nvPr/>
              </p14:nvContentPartPr>
              <p14:xfrm>
                <a:off x="3081707" y="1785200"/>
                <a:ext cx="54360" cy="131760"/>
              </p14:xfrm>
            </p:contentPart>
          </mc:Choice>
          <mc:Fallback xmlns="">
            <p:pic>
              <p:nvPicPr>
                <p:cNvPr id="128" name="Ink 127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80267" y="1783040"/>
                  <a:ext cx="56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9" name="Ink 128"/>
                <p14:cNvContentPartPr/>
                <p14:nvPr/>
              </p14:nvContentPartPr>
              <p14:xfrm>
                <a:off x="3043907" y="1802120"/>
                <a:ext cx="88920" cy="39240"/>
              </p14:xfrm>
            </p:contentPart>
          </mc:Choice>
          <mc:Fallback xmlns="">
            <p:pic>
              <p:nvPicPr>
                <p:cNvPr id="129" name="Ink 128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43187" y="1801760"/>
                  <a:ext cx="9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Ink 129"/>
                <p14:cNvContentPartPr/>
                <p14:nvPr/>
              </p14:nvContentPartPr>
              <p14:xfrm>
                <a:off x="3187907" y="1574600"/>
                <a:ext cx="63360" cy="310680"/>
              </p14:xfrm>
            </p:contentPart>
          </mc:Choice>
          <mc:Fallback xmlns="">
            <p:pic>
              <p:nvPicPr>
                <p:cNvPr id="130" name="Ink 129"/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87547" y="1572440"/>
                  <a:ext cx="6480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203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augmented RNNs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8" y="339343"/>
            <a:ext cx="1818751" cy="16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9017" y="2994758"/>
            <a:ext cx="283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Joulin</a:t>
            </a:r>
            <a:r>
              <a:rPr lang="en-US" dirty="0"/>
              <a:t> and </a:t>
            </a:r>
            <a:r>
              <a:rPr lang="en-US" dirty="0" err="1"/>
              <a:t>Mikolov</a:t>
            </a:r>
            <a:r>
              <a:rPr lang="en-US" dirty="0"/>
              <a:t> NIPS15]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/>
              <p14:cNvContentPartPr/>
              <p14:nvPr/>
            </p14:nvContentPartPr>
            <p14:xfrm>
              <a:off x="5022261" y="2359303"/>
              <a:ext cx="360" cy="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21541" y="2357863"/>
                <a:ext cx="216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52" name="Group 15451"/>
          <p:cNvGrpSpPr/>
          <p:nvPr/>
        </p:nvGrpSpPr>
        <p:grpSpPr>
          <a:xfrm>
            <a:off x="2088981" y="745423"/>
            <a:ext cx="1726200" cy="321120"/>
            <a:chOff x="2088981" y="745423"/>
            <a:chExt cx="17262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/>
                <p14:cNvContentPartPr/>
                <p14:nvPr/>
              </p14:nvContentPartPr>
              <p14:xfrm>
                <a:off x="2088981" y="784663"/>
                <a:ext cx="91080" cy="275400"/>
              </p14:xfrm>
            </p:contentPart>
          </mc:Choice>
          <mc:Fallback xmlns="">
            <p:pic>
              <p:nvPicPr>
                <p:cNvPr id="30" name="Ink 2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88261" y="782503"/>
                  <a:ext cx="93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/>
                <p14:cNvContentPartPr/>
                <p14:nvPr/>
              </p14:nvContentPartPr>
              <p14:xfrm>
                <a:off x="2251341" y="921463"/>
                <a:ext cx="46440" cy="132480"/>
              </p14:xfrm>
            </p:contentPart>
          </mc:Choice>
          <mc:Fallback xmlns="">
            <p:pic>
              <p:nvPicPr>
                <p:cNvPr id="31" name="Ink 30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50261" y="919303"/>
                  <a:ext cx="4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/>
                <p14:cNvContentPartPr/>
                <p14:nvPr/>
              </p14:nvContentPartPr>
              <p14:xfrm>
                <a:off x="2237661" y="974743"/>
                <a:ext cx="61920" cy="18720"/>
              </p14:xfrm>
            </p:contentPart>
          </mc:Choice>
          <mc:Fallback xmlns="">
            <p:pic>
              <p:nvPicPr>
                <p:cNvPr id="32" name="Ink 31"/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36221" y="974023"/>
                  <a:ext cx="63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3" name="Ink 32"/>
                <p14:cNvContentPartPr/>
                <p14:nvPr/>
              </p14:nvContentPartPr>
              <p14:xfrm>
                <a:off x="2401821" y="861343"/>
                <a:ext cx="97560" cy="6840"/>
              </p14:xfrm>
            </p:contentPart>
          </mc:Choice>
          <mc:Fallback xmlns="">
            <p:pic>
              <p:nvPicPr>
                <p:cNvPr id="33" name="Ink 32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00741" y="858823"/>
                  <a:ext cx="9972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4" name="Ink 33"/>
                <p14:cNvContentPartPr/>
                <p14:nvPr/>
              </p14:nvContentPartPr>
              <p14:xfrm>
                <a:off x="2413341" y="912823"/>
                <a:ext cx="96840" cy="3600"/>
              </p14:xfrm>
            </p:contentPart>
          </mc:Choice>
          <mc:Fallback xmlns="">
            <p:pic>
              <p:nvPicPr>
                <p:cNvPr id="34" name="Ink 3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12261" y="910663"/>
                  <a:ext cx="98280" cy="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5" name="Ink 34"/>
                <p14:cNvContentPartPr/>
                <p14:nvPr/>
              </p14:nvContentPartPr>
              <p14:xfrm>
                <a:off x="2717901" y="844423"/>
                <a:ext cx="1440" cy="2160"/>
              </p14:xfrm>
            </p:contentPart>
          </mc:Choice>
          <mc:Fallback xmlns="">
            <p:pic>
              <p:nvPicPr>
                <p:cNvPr id="35" name="Ink 34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17181" y="843703"/>
                  <a:ext cx="2880" cy="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Ink 45"/>
                <p14:cNvContentPartPr/>
                <p14:nvPr/>
              </p14:nvContentPartPr>
              <p14:xfrm>
                <a:off x="2644821" y="790423"/>
                <a:ext cx="115200" cy="192240"/>
              </p14:xfrm>
            </p:contentPart>
          </mc:Choice>
          <mc:Fallback xmlns="">
            <p:pic>
              <p:nvPicPr>
                <p:cNvPr id="46" name="Ink 45"/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43741" y="787903"/>
                  <a:ext cx="1173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/>
                <p14:cNvContentPartPr/>
                <p14:nvPr/>
              </p14:nvContentPartPr>
              <p14:xfrm>
                <a:off x="2827341" y="831463"/>
                <a:ext cx="165960" cy="153720"/>
              </p14:xfrm>
            </p:contentPart>
          </mc:Choice>
          <mc:Fallback xmlns="">
            <p:pic>
              <p:nvPicPr>
                <p:cNvPr id="47" name="Ink 46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25901" y="828943"/>
                  <a:ext cx="1677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Ink 47"/>
                <p14:cNvContentPartPr/>
                <p14:nvPr/>
              </p14:nvContentPartPr>
              <p14:xfrm>
                <a:off x="3122181" y="745423"/>
                <a:ext cx="71640" cy="294120"/>
              </p14:xfrm>
            </p:contentPart>
          </mc:Choice>
          <mc:Fallback xmlns="">
            <p:pic>
              <p:nvPicPr>
                <p:cNvPr id="48" name="Ink 47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20741" y="743263"/>
                  <a:ext cx="741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9" name="Ink 48"/>
                <p14:cNvContentPartPr/>
                <p14:nvPr/>
              </p14:nvContentPartPr>
              <p14:xfrm>
                <a:off x="3299661" y="779263"/>
                <a:ext cx="121320" cy="223200"/>
              </p14:xfrm>
            </p:contentPart>
          </mc:Choice>
          <mc:Fallback xmlns="">
            <p:pic>
              <p:nvPicPr>
                <p:cNvPr id="49" name="Ink 48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98581" y="777103"/>
                  <a:ext cx="1227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0" name="Ink 49"/>
                <p14:cNvContentPartPr/>
                <p14:nvPr/>
              </p14:nvContentPartPr>
              <p14:xfrm>
                <a:off x="3494061" y="770263"/>
                <a:ext cx="67320" cy="209880"/>
              </p14:xfrm>
            </p:contentPart>
          </mc:Choice>
          <mc:Fallback xmlns="">
            <p:pic>
              <p:nvPicPr>
                <p:cNvPr id="50" name="Ink 49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92621" y="768103"/>
                  <a:ext cx="70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1" name="Ink 50"/>
                <p14:cNvContentPartPr/>
                <p14:nvPr/>
              </p14:nvContentPartPr>
              <p14:xfrm>
                <a:off x="3613941" y="921463"/>
                <a:ext cx="42120" cy="145080"/>
              </p14:xfrm>
            </p:contentPart>
          </mc:Choice>
          <mc:Fallback xmlns="">
            <p:pic>
              <p:nvPicPr>
                <p:cNvPr id="51" name="Ink 50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12501" y="919663"/>
                  <a:ext cx="44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Ink 51"/>
                <p14:cNvContentPartPr/>
                <p14:nvPr/>
              </p14:nvContentPartPr>
              <p14:xfrm>
                <a:off x="3597381" y="995263"/>
                <a:ext cx="92880" cy="31320"/>
              </p14:xfrm>
            </p:contentPart>
          </mc:Choice>
          <mc:Fallback xmlns="">
            <p:pic>
              <p:nvPicPr>
                <p:cNvPr id="52" name="Ink 51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96301" y="994543"/>
                  <a:ext cx="94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/>
                <p14:cNvContentPartPr/>
                <p14:nvPr/>
              </p14:nvContentPartPr>
              <p14:xfrm>
                <a:off x="3741021" y="752983"/>
                <a:ext cx="74160" cy="281520"/>
              </p14:xfrm>
            </p:contentPart>
          </mc:Choice>
          <mc:Fallback xmlns="">
            <p:pic>
              <p:nvPicPr>
                <p:cNvPr id="53" name="Ink 5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40301" y="750823"/>
                  <a:ext cx="7596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k 60"/>
              <p14:cNvContentPartPr/>
              <p14:nvPr/>
            </p14:nvContentPartPr>
            <p14:xfrm>
              <a:off x="4574421" y="3204943"/>
              <a:ext cx="360" cy="3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3701" y="320350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53" name="Group 15452"/>
          <p:cNvGrpSpPr/>
          <p:nvPr/>
        </p:nvGrpSpPr>
        <p:grpSpPr>
          <a:xfrm>
            <a:off x="2075301" y="1227823"/>
            <a:ext cx="1701000" cy="395280"/>
            <a:chOff x="2075301" y="1227823"/>
            <a:chExt cx="170100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" name="Ink 11"/>
                <p14:cNvContentPartPr/>
                <p14:nvPr/>
              </p14:nvContentPartPr>
              <p14:xfrm>
                <a:off x="3775941" y="1402783"/>
                <a:ext cx="360" cy="360"/>
              </p14:xfrm>
            </p:contentPart>
          </mc:Choice>
          <mc:Fallback xmlns="">
            <p:pic>
              <p:nvPicPr>
                <p:cNvPr id="12" name="Ink 1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75221" y="1400983"/>
                  <a:ext cx="2160" cy="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/>
                <p14:cNvContentPartPr/>
                <p14:nvPr/>
              </p14:nvContentPartPr>
              <p14:xfrm>
                <a:off x="2075301" y="1355623"/>
                <a:ext cx="128520" cy="139320"/>
              </p14:xfrm>
            </p:contentPart>
          </mc:Choice>
          <mc:Fallback xmlns="">
            <p:pic>
              <p:nvPicPr>
                <p:cNvPr id="54" name="Ink 5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74221" y="1353103"/>
                  <a:ext cx="129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/>
                <p14:cNvContentPartPr/>
                <p14:nvPr/>
              </p14:nvContentPartPr>
              <p14:xfrm>
                <a:off x="2268981" y="1432663"/>
                <a:ext cx="41400" cy="190440"/>
              </p14:xfrm>
            </p:contentPart>
          </mc:Choice>
          <mc:Fallback xmlns="">
            <p:pic>
              <p:nvPicPr>
                <p:cNvPr id="55" name="Ink 54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67541" y="1430503"/>
                  <a:ext cx="43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/>
                <p14:cNvContentPartPr/>
                <p14:nvPr/>
              </p14:nvContentPartPr>
              <p14:xfrm>
                <a:off x="2229021" y="1545343"/>
                <a:ext cx="110880" cy="14760"/>
              </p14:xfrm>
            </p:contentPart>
          </mc:Choice>
          <mc:Fallback xmlns="">
            <p:pic>
              <p:nvPicPr>
                <p:cNvPr id="56" name="Ink 55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227941" y="1544983"/>
                  <a:ext cx="11232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/>
                <p14:cNvContentPartPr/>
                <p14:nvPr/>
              </p14:nvContentPartPr>
              <p14:xfrm>
                <a:off x="2410461" y="1363183"/>
                <a:ext cx="115560" cy="6480"/>
              </p14:xfrm>
            </p:contentPart>
          </mc:Choice>
          <mc:Fallback xmlns="">
            <p:pic>
              <p:nvPicPr>
                <p:cNvPr id="57" name="Ink 5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09381" y="1360663"/>
                  <a:ext cx="117720" cy="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8" name="Ink 57"/>
                <p14:cNvContentPartPr/>
                <p14:nvPr/>
              </p14:nvContentPartPr>
              <p14:xfrm>
                <a:off x="2415861" y="1422223"/>
                <a:ext cx="134640" cy="6480"/>
              </p14:xfrm>
            </p:contentPart>
          </mc:Choice>
          <mc:Fallback xmlns="">
            <p:pic>
              <p:nvPicPr>
                <p:cNvPr id="58" name="Ink 5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15141" y="1420063"/>
                  <a:ext cx="13536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/>
                <p14:cNvContentPartPr/>
                <p14:nvPr/>
              </p14:nvContentPartPr>
              <p14:xfrm>
                <a:off x="2668221" y="1278583"/>
                <a:ext cx="120600" cy="184320"/>
              </p14:xfrm>
            </p:contentPart>
          </mc:Choice>
          <mc:Fallback xmlns="">
            <p:pic>
              <p:nvPicPr>
                <p:cNvPr id="59" name="Ink 58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67141" y="1276423"/>
                  <a:ext cx="122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/>
                <p14:cNvContentPartPr/>
                <p14:nvPr/>
              </p14:nvContentPartPr>
              <p14:xfrm>
                <a:off x="2811501" y="1291543"/>
                <a:ext cx="169200" cy="162360"/>
              </p14:xfrm>
            </p:contentPart>
          </mc:Choice>
          <mc:Fallback xmlns="">
            <p:pic>
              <p:nvPicPr>
                <p:cNvPr id="60" name="Ink 59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10061" y="1289023"/>
                  <a:ext cx="171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2" name="Ink 61"/>
                <p14:cNvContentPartPr/>
                <p14:nvPr/>
              </p14:nvContentPartPr>
              <p14:xfrm>
                <a:off x="3105981" y="1227823"/>
                <a:ext cx="82800" cy="243720"/>
              </p14:xfrm>
            </p:contentPart>
          </mc:Choice>
          <mc:Fallback xmlns="">
            <p:pic>
              <p:nvPicPr>
                <p:cNvPr id="62" name="Ink 61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04901" y="1225663"/>
                  <a:ext cx="84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3" name="Ink 62"/>
                <p14:cNvContentPartPr/>
                <p14:nvPr/>
              </p14:nvContentPartPr>
              <p14:xfrm>
                <a:off x="3254301" y="1238263"/>
                <a:ext cx="65880" cy="202320"/>
              </p14:xfrm>
            </p:contentPart>
          </mc:Choice>
          <mc:Fallback xmlns="">
            <p:pic>
              <p:nvPicPr>
                <p:cNvPr id="63" name="Ink 62"/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253221" y="1236823"/>
                  <a:ext cx="680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5360" name="Ink 15359"/>
                <p14:cNvContentPartPr/>
                <p14:nvPr/>
              </p14:nvContentPartPr>
              <p14:xfrm>
                <a:off x="3322341" y="1250863"/>
                <a:ext cx="29160" cy="180720"/>
              </p14:xfrm>
            </p:contentPart>
          </mc:Choice>
          <mc:Fallback xmlns="">
            <p:pic>
              <p:nvPicPr>
                <p:cNvPr id="15360" name="Ink 15359"/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21621" y="1248703"/>
                  <a:ext cx="31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5361" name="Ink 15360"/>
                <p14:cNvContentPartPr/>
                <p14:nvPr/>
              </p14:nvContentPartPr>
              <p14:xfrm>
                <a:off x="3284541" y="1368223"/>
                <a:ext cx="65160" cy="10800"/>
              </p14:xfrm>
            </p:contentPart>
          </mc:Choice>
          <mc:Fallback xmlns="">
            <p:pic>
              <p:nvPicPr>
                <p:cNvPr id="15361" name="Ink 15360"/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283461" y="1367503"/>
                  <a:ext cx="66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5363" name="Ink 15362"/>
                <p14:cNvContentPartPr/>
                <p14:nvPr/>
              </p14:nvContentPartPr>
              <p14:xfrm>
                <a:off x="3450501" y="1250143"/>
                <a:ext cx="66960" cy="184320"/>
              </p14:xfrm>
            </p:contentPart>
          </mc:Choice>
          <mc:Fallback xmlns="">
            <p:pic>
              <p:nvPicPr>
                <p:cNvPr id="15363" name="Ink 15362"/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49421" y="1248343"/>
                  <a:ext cx="68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5364" name="Ink 15363"/>
                <p14:cNvContentPartPr/>
                <p14:nvPr/>
              </p14:nvContentPartPr>
              <p14:xfrm>
                <a:off x="3581541" y="1378303"/>
                <a:ext cx="40680" cy="111600"/>
              </p14:xfrm>
            </p:contentPart>
          </mc:Choice>
          <mc:Fallback xmlns="">
            <p:pic>
              <p:nvPicPr>
                <p:cNvPr id="15364" name="Ink 15363"/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80461" y="1376143"/>
                  <a:ext cx="42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5365" name="Ink 15364"/>
                <p14:cNvContentPartPr/>
                <p14:nvPr/>
              </p14:nvContentPartPr>
              <p14:xfrm>
                <a:off x="3550221" y="1432663"/>
                <a:ext cx="84240" cy="12240"/>
              </p14:xfrm>
            </p:contentPart>
          </mc:Choice>
          <mc:Fallback xmlns="">
            <p:pic>
              <p:nvPicPr>
                <p:cNvPr id="15365" name="Ink 15364"/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49501" y="1432303"/>
                  <a:ext cx="853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5366" name="Ink 15365"/>
                <p14:cNvContentPartPr/>
                <p14:nvPr/>
              </p14:nvContentPartPr>
              <p14:xfrm>
                <a:off x="3684861" y="1233223"/>
                <a:ext cx="87480" cy="272520"/>
              </p14:xfrm>
            </p:contentPart>
          </mc:Choice>
          <mc:Fallback xmlns="">
            <p:pic>
              <p:nvPicPr>
                <p:cNvPr id="15366" name="Ink 15365"/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84501" y="1231423"/>
                  <a:ext cx="8892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381" name="Ink 15380"/>
              <p14:cNvContentPartPr/>
              <p14:nvPr/>
            </p14:nvContentPartPr>
            <p14:xfrm>
              <a:off x="3058461" y="3227263"/>
              <a:ext cx="360" cy="360"/>
            </p14:xfrm>
          </p:contentPart>
        </mc:Choice>
        <mc:Fallback xmlns="">
          <p:pic>
            <p:nvPicPr>
              <p:cNvPr id="15381" name="Ink 1538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057381" y="3225823"/>
                <a:ext cx="216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411" name="Ink 15410"/>
              <p14:cNvContentPartPr/>
              <p14:nvPr/>
            </p14:nvContentPartPr>
            <p14:xfrm>
              <a:off x="4532661" y="3502663"/>
              <a:ext cx="360" cy="360"/>
            </p14:xfrm>
          </p:contentPart>
        </mc:Choice>
        <mc:Fallback xmlns="">
          <p:pic>
            <p:nvPicPr>
              <p:cNvPr id="15411" name="Ink 15410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31941" y="3500863"/>
                <a:ext cx="1800" cy="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31" name="Group 15430"/>
          <p:cNvGrpSpPr/>
          <p:nvPr/>
        </p:nvGrpSpPr>
        <p:grpSpPr>
          <a:xfrm>
            <a:off x="132741" y="2452530"/>
            <a:ext cx="4283640" cy="373320"/>
            <a:chOff x="127161" y="2285850"/>
            <a:chExt cx="428364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5367" name="Ink 15366"/>
                <p14:cNvContentPartPr/>
                <p14:nvPr/>
              </p14:nvContentPartPr>
              <p14:xfrm>
                <a:off x="127161" y="2365410"/>
                <a:ext cx="90360" cy="154800"/>
              </p14:xfrm>
            </p:contentPart>
          </mc:Choice>
          <mc:Fallback xmlns="">
            <p:pic>
              <p:nvPicPr>
                <p:cNvPr id="15367" name="Ink 15366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6441" y="2363250"/>
                  <a:ext cx="92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5368" name="Ink 15367"/>
                <p14:cNvContentPartPr/>
                <p14:nvPr/>
              </p14:nvContentPartPr>
              <p14:xfrm>
                <a:off x="252801" y="2489970"/>
                <a:ext cx="59400" cy="169200"/>
              </p14:xfrm>
            </p:contentPart>
          </mc:Choice>
          <mc:Fallback xmlns="">
            <p:pic>
              <p:nvPicPr>
                <p:cNvPr id="15368" name="Ink 15367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1721" y="2488170"/>
                  <a:ext cx="6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369" name="Ink 15368"/>
                <p14:cNvContentPartPr/>
                <p14:nvPr/>
              </p14:nvContentPartPr>
              <p14:xfrm>
                <a:off x="227241" y="2587170"/>
                <a:ext cx="81720" cy="14760"/>
              </p14:xfrm>
            </p:contentPart>
          </mc:Choice>
          <mc:Fallback xmlns="">
            <p:pic>
              <p:nvPicPr>
                <p:cNvPr id="15369" name="Ink 15368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26521" y="2586450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370" name="Ink 15369"/>
                <p14:cNvContentPartPr/>
                <p14:nvPr/>
              </p14:nvContentPartPr>
              <p14:xfrm>
                <a:off x="370521" y="2434170"/>
                <a:ext cx="62280" cy="8280"/>
              </p14:xfrm>
            </p:contentPart>
          </mc:Choice>
          <mc:Fallback xmlns="">
            <p:pic>
              <p:nvPicPr>
                <p:cNvPr id="15370" name="Ink 15369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9441" y="2432010"/>
                  <a:ext cx="64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371" name="Ink 15370"/>
                <p14:cNvContentPartPr/>
                <p14:nvPr/>
              </p14:nvContentPartPr>
              <p14:xfrm>
                <a:off x="374121" y="2468370"/>
                <a:ext cx="77040" cy="3600"/>
              </p14:xfrm>
            </p:contentPart>
          </mc:Choice>
          <mc:Fallback xmlns="">
            <p:pic>
              <p:nvPicPr>
                <p:cNvPr id="15371" name="Ink 15370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3041" y="2467290"/>
                  <a:ext cx="781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372" name="Ink 15371"/>
                <p14:cNvContentPartPr/>
                <p14:nvPr/>
              </p14:nvContentPartPr>
              <p14:xfrm>
                <a:off x="590481" y="2385210"/>
                <a:ext cx="129240" cy="137160"/>
              </p14:xfrm>
            </p:contentPart>
          </mc:Choice>
          <mc:Fallback xmlns="">
            <p:pic>
              <p:nvPicPr>
                <p:cNvPr id="15372" name="Ink 15371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9401" y="2382690"/>
                  <a:ext cx="130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373" name="Ink 15372"/>
                <p14:cNvContentPartPr/>
                <p14:nvPr/>
              </p14:nvContentPartPr>
              <p14:xfrm>
                <a:off x="755361" y="2493570"/>
                <a:ext cx="37440" cy="119520"/>
              </p14:xfrm>
            </p:contentPart>
          </mc:Choice>
          <mc:Fallback xmlns="">
            <p:pic>
              <p:nvPicPr>
                <p:cNvPr id="15373" name="Ink 1537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53921" y="2491410"/>
                  <a:ext cx="38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374" name="Ink 15373"/>
                <p14:cNvContentPartPr/>
                <p14:nvPr/>
              </p14:nvContentPartPr>
              <p14:xfrm>
                <a:off x="730521" y="2558010"/>
                <a:ext cx="90360" cy="10440"/>
              </p14:xfrm>
            </p:contentPart>
          </mc:Choice>
          <mc:Fallback xmlns="">
            <p:pic>
              <p:nvPicPr>
                <p:cNvPr id="15374" name="Ink 1537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9801" y="2557290"/>
                  <a:ext cx="910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375" name="Ink 15374"/>
                <p14:cNvContentPartPr/>
                <p14:nvPr/>
              </p14:nvContentPartPr>
              <p14:xfrm>
                <a:off x="852201" y="2338770"/>
                <a:ext cx="77040" cy="177120"/>
              </p14:xfrm>
            </p:contentPart>
          </mc:Choice>
          <mc:Fallback xmlns="">
            <p:pic>
              <p:nvPicPr>
                <p:cNvPr id="15375" name="Ink 1537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0761" y="2336250"/>
                  <a:ext cx="7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376" name="Ink 15375"/>
                <p14:cNvContentPartPr/>
                <p14:nvPr/>
              </p14:nvContentPartPr>
              <p14:xfrm>
                <a:off x="986841" y="2356770"/>
                <a:ext cx="75240" cy="131400"/>
              </p14:xfrm>
            </p:contentPart>
          </mc:Choice>
          <mc:Fallback xmlns="">
            <p:pic>
              <p:nvPicPr>
                <p:cNvPr id="15376" name="Ink 1537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85401" y="2354250"/>
                  <a:ext cx="77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377" name="Ink 15376"/>
                <p14:cNvContentPartPr/>
                <p14:nvPr/>
              </p14:nvContentPartPr>
              <p14:xfrm>
                <a:off x="1094121" y="2391330"/>
                <a:ext cx="61200" cy="97920"/>
              </p14:xfrm>
            </p:contentPart>
          </mc:Choice>
          <mc:Fallback xmlns="">
            <p:pic>
              <p:nvPicPr>
                <p:cNvPr id="15377" name="Ink 1537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92681" y="2389530"/>
                  <a:ext cx="63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378" name="Ink 15377"/>
                <p14:cNvContentPartPr/>
                <p14:nvPr/>
              </p14:nvContentPartPr>
              <p14:xfrm>
                <a:off x="1178001" y="2390250"/>
                <a:ext cx="48960" cy="101880"/>
              </p14:xfrm>
            </p:contentPart>
          </mc:Choice>
          <mc:Fallback xmlns="">
            <p:pic>
              <p:nvPicPr>
                <p:cNvPr id="15378" name="Ink 1537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77281" y="2388450"/>
                  <a:ext cx="50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5379" name="Ink 15378"/>
                <p14:cNvContentPartPr/>
                <p14:nvPr/>
              </p14:nvContentPartPr>
              <p14:xfrm>
                <a:off x="1275561" y="2377290"/>
                <a:ext cx="92520" cy="94680"/>
              </p14:xfrm>
            </p:contentPart>
          </mc:Choice>
          <mc:Fallback xmlns="">
            <p:pic>
              <p:nvPicPr>
                <p:cNvPr id="15379" name="Ink 1537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74481" y="2375850"/>
                  <a:ext cx="95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5380" name="Ink 15379"/>
                <p14:cNvContentPartPr/>
                <p14:nvPr/>
              </p14:nvContentPartPr>
              <p14:xfrm>
                <a:off x="1374921" y="2340210"/>
                <a:ext cx="59040" cy="201600"/>
              </p14:xfrm>
            </p:contentPart>
          </mc:Choice>
          <mc:Fallback xmlns="">
            <p:pic>
              <p:nvPicPr>
                <p:cNvPr id="15380" name="Ink 15379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374561" y="2337690"/>
                  <a:ext cx="6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5382" name="Ink 15381"/>
                <p14:cNvContentPartPr/>
                <p14:nvPr/>
              </p14:nvContentPartPr>
              <p14:xfrm>
                <a:off x="1586241" y="2359290"/>
                <a:ext cx="73440" cy="143280"/>
              </p14:xfrm>
            </p:contentPart>
          </mc:Choice>
          <mc:Fallback xmlns="">
            <p:pic>
              <p:nvPicPr>
                <p:cNvPr id="15382" name="Ink 15381"/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585161" y="2357130"/>
                  <a:ext cx="7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383" name="Ink 15382"/>
                <p14:cNvContentPartPr/>
                <p14:nvPr/>
              </p14:nvContentPartPr>
              <p14:xfrm>
                <a:off x="1725201" y="2492850"/>
                <a:ext cx="39600" cy="109800"/>
              </p14:xfrm>
            </p:contentPart>
          </mc:Choice>
          <mc:Fallback xmlns="">
            <p:pic>
              <p:nvPicPr>
                <p:cNvPr id="15383" name="Ink 15382"/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723761" y="2490330"/>
                  <a:ext cx="41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384" name="Ink 15383"/>
                <p14:cNvContentPartPr/>
                <p14:nvPr/>
              </p14:nvContentPartPr>
              <p14:xfrm>
                <a:off x="1690281" y="2551170"/>
                <a:ext cx="82800" cy="5400"/>
              </p14:xfrm>
            </p:contentPart>
          </mc:Choice>
          <mc:Fallback xmlns="">
            <p:pic>
              <p:nvPicPr>
                <p:cNvPr id="15384" name="Ink 15383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688841" y="2549370"/>
                  <a:ext cx="84600" cy="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385" name="Ink 15384"/>
                <p14:cNvContentPartPr/>
                <p14:nvPr/>
              </p14:nvContentPartPr>
              <p14:xfrm>
                <a:off x="1814121" y="2534610"/>
                <a:ext cx="65160" cy="18720"/>
              </p14:xfrm>
            </p:contentPart>
          </mc:Choice>
          <mc:Fallback xmlns="">
            <p:pic>
              <p:nvPicPr>
                <p:cNvPr id="15385" name="Ink 15384"/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813041" y="2533890"/>
                  <a:ext cx="66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5386" name="Ink 15385"/>
                <p14:cNvContentPartPr/>
                <p14:nvPr/>
              </p14:nvContentPartPr>
              <p14:xfrm>
                <a:off x="1901601" y="2514810"/>
                <a:ext cx="10080" cy="92160"/>
              </p14:xfrm>
            </p:contentPart>
          </mc:Choice>
          <mc:Fallback xmlns="">
            <p:pic>
              <p:nvPicPr>
                <p:cNvPr id="15386" name="Ink 15385"/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00161" y="2513370"/>
                  <a:ext cx="11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5387" name="Ink 15386"/>
                <p14:cNvContentPartPr/>
                <p14:nvPr/>
              </p14:nvContentPartPr>
              <p14:xfrm>
                <a:off x="280521" y="2348130"/>
                <a:ext cx="42480" cy="73800"/>
              </p14:xfrm>
            </p:contentPart>
          </mc:Choice>
          <mc:Fallback xmlns="">
            <p:pic>
              <p:nvPicPr>
                <p:cNvPr id="15387" name="Ink 15386"/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9441" y="2345970"/>
                  <a:ext cx="43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5388" name="Ink 15387"/>
                <p14:cNvContentPartPr/>
                <p14:nvPr/>
              </p14:nvContentPartPr>
              <p14:xfrm>
                <a:off x="317241" y="2304930"/>
                <a:ext cx="8640" cy="4320"/>
              </p14:xfrm>
            </p:contentPart>
          </mc:Choice>
          <mc:Fallback xmlns="">
            <p:pic>
              <p:nvPicPr>
                <p:cNvPr id="15388" name="Ink 15387"/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6161" y="2302770"/>
                  <a:ext cx="1008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5389" name="Ink 15388"/>
                <p14:cNvContentPartPr/>
                <p14:nvPr/>
              </p14:nvContentPartPr>
              <p14:xfrm>
                <a:off x="1712601" y="2341290"/>
                <a:ext cx="35280" cy="64440"/>
              </p14:xfrm>
            </p:contentPart>
          </mc:Choice>
          <mc:Fallback xmlns="">
            <p:pic>
              <p:nvPicPr>
                <p:cNvPr id="15389" name="Ink 15388"/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11521" y="2339130"/>
                  <a:ext cx="36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390" name="Ink 15389"/>
                <p14:cNvContentPartPr/>
                <p14:nvPr/>
              </p14:nvContentPartPr>
              <p14:xfrm>
                <a:off x="1737801" y="2297370"/>
                <a:ext cx="14760" cy="8280"/>
              </p14:xfrm>
            </p:contentPart>
          </mc:Choice>
          <mc:Fallback xmlns="">
            <p:pic>
              <p:nvPicPr>
                <p:cNvPr id="15390" name="Ink 15389"/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36721" y="2295210"/>
                  <a:ext cx="158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391" name="Ink 15390"/>
                <p14:cNvContentPartPr/>
                <p14:nvPr/>
              </p14:nvContentPartPr>
              <p14:xfrm>
                <a:off x="1955241" y="2455770"/>
                <a:ext cx="77040" cy="2520"/>
              </p14:xfrm>
            </p:contentPart>
          </mc:Choice>
          <mc:Fallback xmlns="">
            <p:pic>
              <p:nvPicPr>
                <p:cNvPr id="15391" name="Ink 15390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54161" y="2455050"/>
                  <a:ext cx="7956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392" name="Ink 15391"/>
                <p14:cNvContentPartPr/>
                <p14:nvPr/>
              </p14:nvContentPartPr>
              <p14:xfrm>
                <a:off x="1965321" y="2412210"/>
                <a:ext cx="9360" cy="101880"/>
              </p14:xfrm>
            </p:contentPart>
          </mc:Choice>
          <mc:Fallback xmlns="">
            <p:pic>
              <p:nvPicPr>
                <p:cNvPr id="15392" name="Ink 15391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64241" y="2410410"/>
                  <a:ext cx="11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393" name="Ink 15392"/>
                <p14:cNvContentPartPr/>
                <p14:nvPr/>
              </p14:nvContentPartPr>
              <p14:xfrm>
                <a:off x="2107521" y="2392410"/>
                <a:ext cx="84240" cy="130320"/>
              </p14:xfrm>
            </p:contentPart>
          </mc:Choice>
          <mc:Fallback xmlns="">
            <p:pic>
              <p:nvPicPr>
                <p:cNvPr id="15393" name="Ink 15392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06081" y="2390250"/>
                  <a:ext cx="85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394" name="Ink 15393"/>
                <p14:cNvContentPartPr/>
                <p14:nvPr/>
              </p14:nvContentPartPr>
              <p14:xfrm>
                <a:off x="2231001" y="2495730"/>
                <a:ext cx="32400" cy="123120"/>
              </p14:xfrm>
            </p:contentPart>
          </mc:Choice>
          <mc:Fallback xmlns="">
            <p:pic>
              <p:nvPicPr>
                <p:cNvPr id="15394" name="Ink 15393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561" y="2493570"/>
                  <a:ext cx="3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5395" name="Ink 15394"/>
                <p14:cNvContentPartPr/>
                <p14:nvPr/>
              </p14:nvContentPartPr>
              <p14:xfrm>
                <a:off x="2195001" y="2538570"/>
                <a:ext cx="106200" cy="23400"/>
              </p14:xfrm>
            </p:contentPart>
          </mc:Choice>
          <mc:Fallback xmlns="">
            <p:pic>
              <p:nvPicPr>
                <p:cNvPr id="15395" name="Ink 15394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193921" y="2538210"/>
                  <a:ext cx="10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5396" name="Ink 15395"/>
                <p14:cNvContentPartPr/>
                <p14:nvPr/>
              </p14:nvContentPartPr>
              <p14:xfrm>
                <a:off x="2317401" y="2332290"/>
                <a:ext cx="88200" cy="199080"/>
              </p14:xfrm>
            </p:contentPart>
          </mc:Choice>
          <mc:Fallback xmlns="">
            <p:pic>
              <p:nvPicPr>
                <p:cNvPr id="15396" name="Ink 15395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15961" y="2330130"/>
                  <a:ext cx="89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397" name="Ink 15396"/>
                <p14:cNvContentPartPr/>
                <p14:nvPr/>
              </p14:nvContentPartPr>
              <p14:xfrm>
                <a:off x="2447001" y="2363610"/>
                <a:ext cx="73800" cy="137520"/>
              </p14:xfrm>
            </p:contentPart>
          </mc:Choice>
          <mc:Fallback xmlns="">
            <p:pic>
              <p:nvPicPr>
                <p:cNvPr id="15397" name="Ink 15396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45921" y="2361090"/>
                  <a:ext cx="75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398" name="Ink 15397"/>
                <p14:cNvContentPartPr/>
                <p14:nvPr/>
              </p14:nvContentPartPr>
              <p14:xfrm>
                <a:off x="2533401" y="2407890"/>
                <a:ext cx="102240" cy="95400"/>
              </p14:xfrm>
            </p:contentPart>
          </mc:Choice>
          <mc:Fallback xmlns="">
            <p:pic>
              <p:nvPicPr>
                <p:cNvPr id="15398" name="Ink 15397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32321" y="2405010"/>
                  <a:ext cx="104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399" name="Ink 15398"/>
                <p14:cNvContentPartPr/>
                <p14:nvPr/>
              </p14:nvContentPartPr>
              <p14:xfrm>
                <a:off x="2666601" y="2384850"/>
                <a:ext cx="67680" cy="117000"/>
              </p14:xfrm>
            </p:contentPart>
          </mc:Choice>
          <mc:Fallback xmlns="">
            <p:pic>
              <p:nvPicPr>
                <p:cNvPr id="15399" name="Ink 15398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65161" y="2382330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400" name="Ink 15399"/>
                <p14:cNvContentPartPr/>
                <p14:nvPr/>
              </p14:nvContentPartPr>
              <p14:xfrm>
                <a:off x="2742201" y="2310690"/>
                <a:ext cx="110160" cy="234720"/>
              </p14:xfrm>
            </p:contentPart>
          </mc:Choice>
          <mc:Fallback xmlns="">
            <p:pic>
              <p:nvPicPr>
                <p:cNvPr id="15400" name="Ink 15399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41841" y="2308170"/>
                  <a:ext cx="11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5401" name="Ink 15400"/>
                <p14:cNvContentPartPr/>
                <p14:nvPr/>
              </p14:nvContentPartPr>
              <p14:xfrm>
                <a:off x="2918601" y="2354250"/>
                <a:ext cx="104040" cy="149400"/>
              </p14:xfrm>
            </p:contentPart>
          </mc:Choice>
          <mc:Fallback xmlns="">
            <p:pic>
              <p:nvPicPr>
                <p:cNvPr id="15401" name="Ink 15400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17881" y="2352090"/>
                  <a:ext cx="105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5402" name="Ink 15401"/>
                <p14:cNvContentPartPr/>
                <p14:nvPr/>
              </p14:nvContentPartPr>
              <p14:xfrm>
                <a:off x="3055401" y="2490690"/>
                <a:ext cx="31680" cy="119160"/>
              </p14:xfrm>
            </p:contentPart>
          </mc:Choice>
          <mc:Fallback xmlns="">
            <p:pic>
              <p:nvPicPr>
                <p:cNvPr id="15402" name="Ink 15401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54321" y="2488530"/>
                  <a:ext cx="33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5403" name="Ink 15402"/>
                <p14:cNvContentPartPr/>
                <p14:nvPr/>
              </p14:nvContentPartPr>
              <p14:xfrm>
                <a:off x="3030921" y="2555130"/>
                <a:ext cx="74520" cy="4320"/>
              </p14:xfrm>
            </p:contentPart>
          </mc:Choice>
          <mc:Fallback xmlns="">
            <p:pic>
              <p:nvPicPr>
                <p:cNvPr id="15403" name="Ink 15402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29841" y="2552970"/>
                  <a:ext cx="759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5404" name="Ink 15403"/>
                <p14:cNvContentPartPr/>
                <p14:nvPr/>
              </p14:nvContentPartPr>
              <p14:xfrm>
                <a:off x="3145761" y="2545770"/>
                <a:ext cx="59040" cy="16200"/>
              </p14:xfrm>
            </p:contentPart>
          </mc:Choice>
          <mc:Fallback xmlns="">
            <p:pic>
              <p:nvPicPr>
                <p:cNvPr id="15404" name="Ink 15403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45041" y="2545050"/>
                  <a:ext cx="59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5405" name="Ink 15404"/>
                <p14:cNvContentPartPr/>
                <p14:nvPr/>
              </p14:nvContentPartPr>
              <p14:xfrm>
                <a:off x="3225681" y="2517690"/>
                <a:ext cx="15480" cy="93960"/>
              </p14:xfrm>
            </p:contentPart>
          </mc:Choice>
          <mc:Fallback xmlns="">
            <p:pic>
              <p:nvPicPr>
                <p:cNvPr id="15405" name="Ink 15404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24241" y="2516250"/>
                  <a:ext cx="17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5406" name="Ink 15405"/>
                <p14:cNvContentPartPr/>
                <p14:nvPr/>
              </p14:nvContentPartPr>
              <p14:xfrm>
                <a:off x="3092481" y="2343450"/>
                <a:ext cx="11160" cy="56520"/>
              </p14:xfrm>
            </p:contentPart>
          </mc:Choice>
          <mc:Fallback xmlns="">
            <p:pic>
              <p:nvPicPr>
                <p:cNvPr id="15406" name="Ink 15405"/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091041" y="2341650"/>
                  <a:ext cx="13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5407" name="Ink 15406"/>
                <p14:cNvContentPartPr/>
                <p14:nvPr/>
              </p14:nvContentPartPr>
              <p14:xfrm>
                <a:off x="3109401" y="2298090"/>
                <a:ext cx="12600" cy="9000"/>
              </p14:xfrm>
            </p:contentPart>
          </mc:Choice>
          <mc:Fallback xmlns="">
            <p:pic>
              <p:nvPicPr>
                <p:cNvPr id="15407" name="Ink 15406"/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108321" y="2296290"/>
                  <a:ext cx="136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408" name="Ink 15407"/>
                <p14:cNvContentPartPr/>
                <p14:nvPr/>
              </p14:nvContentPartPr>
              <p14:xfrm>
                <a:off x="3157281" y="2353890"/>
                <a:ext cx="62280" cy="12240"/>
              </p14:xfrm>
            </p:contentPart>
          </mc:Choice>
          <mc:Fallback xmlns="">
            <p:pic>
              <p:nvPicPr>
                <p:cNvPr id="15408" name="Ink 15407"/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56201" y="2353530"/>
                  <a:ext cx="637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5409" name="Ink 15408"/>
                <p14:cNvContentPartPr/>
                <p14:nvPr/>
              </p14:nvContentPartPr>
              <p14:xfrm>
                <a:off x="3187161" y="2324730"/>
                <a:ext cx="14040" cy="66960"/>
              </p14:xfrm>
            </p:contentPart>
          </mc:Choice>
          <mc:Fallback xmlns="">
            <p:pic>
              <p:nvPicPr>
                <p:cNvPr id="15409" name="Ink 15408"/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86081" y="2322930"/>
                  <a:ext cx="15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5410" name="Ink 15409"/>
                <p14:cNvContentPartPr/>
                <p14:nvPr/>
              </p14:nvContentPartPr>
              <p14:xfrm>
                <a:off x="3248361" y="2311770"/>
                <a:ext cx="13320" cy="100440"/>
              </p14:xfrm>
            </p:contentPart>
          </mc:Choice>
          <mc:Fallback xmlns="">
            <p:pic>
              <p:nvPicPr>
                <p:cNvPr id="15410" name="Ink 15409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247281" y="2310330"/>
                  <a:ext cx="1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5412" name="Ink 15411"/>
                <p14:cNvContentPartPr/>
                <p14:nvPr/>
              </p14:nvContentPartPr>
              <p14:xfrm>
                <a:off x="3317121" y="2452530"/>
                <a:ext cx="91800" cy="14760"/>
              </p14:xfrm>
            </p:contentPart>
          </mc:Choice>
          <mc:Fallback xmlns="">
            <p:pic>
              <p:nvPicPr>
                <p:cNvPr id="15412" name="Ink 15411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16041" y="2451810"/>
                  <a:ext cx="939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413" name="Ink 15412"/>
                <p14:cNvContentPartPr/>
                <p14:nvPr/>
              </p14:nvContentPartPr>
              <p14:xfrm>
                <a:off x="3362481" y="2420130"/>
                <a:ext cx="12240" cy="81000"/>
              </p14:xfrm>
            </p:contentPart>
          </mc:Choice>
          <mc:Fallback xmlns="">
            <p:pic>
              <p:nvPicPr>
                <p:cNvPr id="15413" name="Ink 15412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61041" y="2418330"/>
                  <a:ext cx="14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414" name="Ink 15413"/>
                <p14:cNvContentPartPr/>
                <p14:nvPr/>
              </p14:nvContentPartPr>
              <p14:xfrm>
                <a:off x="3462561" y="2408610"/>
                <a:ext cx="118080" cy="141480"/>
              </p14:xfrm>
            </p:contentPart>
          </mc:Choice>
          <mc:Fallback xmlns="">
            <p:pic>
              <p:nvPicPr>
                <p:cNvPr id="15414" name="Ink 15413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461481" y="2406090"/>
                  <a:ext cx="119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415" name="Ink 15414"/>
                <p14:cNvContentPartPr/>
                <p14:nvPr/>
              </p14:nvContentPartPr>
              <p14:xfrm>
                <a:off x="3623841" y="2497530"/>
                <a:ext cx="30960" cy="132120"/>
              </p14:xfrm>
            </p:contentPart>
          </mc:Choice>
          <mc:Fallback xmlns="">
            <p:pic>
              <p:nvPicPr>
                <p:cNvPr id="15415" name="Ink 15414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22761" y="2495010"/>
                  <a:ext cx="3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416" name="Ink 15415"/>
                <p14:cNvContentPartPr/>
                <p14:nvPr/>
              </p14:nvContentPartPr>
              <p14:xfrm>
                <a:off x="3582081" y="2554410"/>
                <a:ext cx="106920" cy="26280"/>
              </p14:xfrm>
            </p:contentPart>
          </mc:Choice>
          <mc:Fallback xmlns="">
            <p:pic>
              <p:nvPicPr>
                <p:cNvPr id="15416" name="Ink 15415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581001" y="2553690"/>
                  <a:ext cx="108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417" name="Ink 15416"/>
                <p14:cNvContentPartPr/>
                <p14:nvPr/>
              </p14:nvContentPartPr>
              <p14:xfrm>
                <a:off x="3712761" y="2332290"/>
                <a:ext cx="74520" cy="220320"/>
              </p14:xfrm>
            </p:contentPart>
          </mc:Choice>
          <mc:Fallback xmlns="">
            <p:pic>
              <p:nvPicPr>
                <p:cNvPr id="15417" name="Ink 15416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11681" y="2329770"/>
                  <a:ext cx="77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418" name="Ink 15417"/>
                <p14:cNvContentPartPr/>
                <p14:nvPr/>
              </p14:nvContentPartPr>
              <p14:xfrm>
                <a:off x="3800601" y="2372970"/>
                <a:ext cx="90000" cy="117000"/>
              </p14:xfrm>
            </p:contentPart>
          </mc:Choice>
          <mc:Fallback xmlns="">
            <p:pic>
              <p:nvPicPr>
                <p:cNvPr id="15418" name="Ink 15417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99521" y="2370810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419" name="Ink 15418"/>
                <p14:cNvContentPartPr/>
                <p14:nvPr/>
              </p14:nvContentPartPr>
              <p14:xfrm>
                <a:off x="3909681" y="2394570"/>
                <a:ext cx="75960" cy="101880"/>
              </p14:xfrm>
            </p:contentPart>
          </mc:Choice>
          <mc:Fallback xmlns="">
            <p:pic>
              <p:nvPicPr>
                <p:cNvPr id="15419" name="Ink 15418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08961" y="2392050"/>
                  <a:ext cx="77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420" name="Ink 15419"/>
                <p14:cNvContentPartPr/>
                <p14:nvPr/>
              </p14:nvContentPartPr>
              <p14:xfrm>
                <a:off x="3955041" y="2311770"/>
                <a:ext cx="105120" cy="233280"/>
              </p14:xfrm>
            </p:contentPart>
          </mc:Choice>
          <mc:Fallback xmlns="">
            <p:pic>
              <p:nvPicPr>
                <p:cNvPr id="15420" name="Ink 15419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53961" y="2309250"/>
                  <a:ext cx="107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421" name="Ink 15420"/>
                <p14:cNvContentPartPr/>
                <p14:nvPr/>
              </p14:nvContentPartPr>
              <p14:xfrm>
                <a:off x="4117761" y="2351370"/>
                <a:ext cx="87840" cy="158760"/>
              </p14:xfrm>
            </p:contentPart>
          </mc:Choice>
          <mc:Fallback xmlns="">
            <p:pic>
              <p:nvPicPr>
                <p:cNvPr id="15421" name="Ink 15420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16681" y="2348850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422" name="Ink 15421"/>
                <p14:cNvContentPartPr/>
                <p14:nvPr/>
              </p14:nvContentPartPr>
              <p14:xfrm>
                <a:off x="4227921" y="2482770"/>
                <a:ext cx="42840" cy="122400"/>
              </p14:xfrm>
            </p:contentPart>
          </mc:Choice>
          <mc:Fallback xmlns="">
            <p:pic>
              <p:nvPicPr>
                <p:cNvPr id="15422" name="Ink 15421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26481" y="2480610"/>
                  <a:ext cx="4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423" name="Ink 15422"/>
                <p14:cNvContentPartPr/>
                <p14:nvPr/>
              </p14:nvContentPartPr>
              <p14:xfrm>
                <a:off x="4199121" y="2560170"/>
                <a:ext cx="75960" cy="14760"/>
              </p14:xfrm>
            </p:contentPart>
          </mc:Choice>
          <mc:Fallback xmlns="">
            <p:pic>
              <p:nvPicPr>
                <p:cNvPr id="15423" name="Ink 15422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98041" y="255945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424" name="Ink 15423"/>
                <p14:cNvContentPartPr/>
                <p14:nvPr/>
              </p14:nvContentPartPr>
              <p14:xfrm>
                <a:off x="4304961" y="2534610"/>
                <a:ext cx="86040" cy="26640"/>
              </p14:xfrm>
            </p:contentPart>
          </mc:Choice>
          <mc:Fallback xmlns="">
            <p:pic>
              <p:nvPicPr>
                <p:cNvPr id="15424" name="Ink 15423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04241" y="2534250"/>
                  <a:ext cx="87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425" name="Ink 15424"/>
                <p14:cNvContentPartPr/>
                <p14:nvPr/>
              </p14:nvContentPartPr>
              <p14:xfrm>
                <a:off x="4396761" y="2510130"/>
                <a:ext cx="14040" cy="104400"/>
              </p14:xfrm>
            </p:contentPart>
          </mc:Choice>
          <mc:Fallback xmlns="">
            <p:pic>
              <p:nvPicPr>
                <p:cNvPr id="15425" name="Ink 15424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395681" y="2508330"/>
                  <a:ext cx="15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5426" name="Ink 15425"/>
                <p14:cNvContentPartPr/>
                <p14:nvPr/>
              </p14:nvContentPartPr>
              <p14:xfrm>
                <a:off x="4308201" y="2344530"/>
                <a:ext cx="27720" cy="66960"/>
              </p14:xfrm>
            </p:contentPart>
          </mc:Choice>
          <mc:Fallback xmlns="">
            <p:pic>
              <p:nvPicPr>
                <p:cNvPr id="15426" name="Ink 15425"/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06761" y="2342730"/>
                  <a:ext cx="29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5427" name="Ink 15426"/>
                <p14:cNvContentPartPr/>
                <p14:nvPr/>
              </p14:nvContentPartPr>
              <p14:xfrm>
                <a:off x="4307481" y="2285850"/>
                <a:ext cx="16200" cy="3600"/>
              </p14:xfrm>
            </p:contentPart>
          </mc:Choice>
          <mc:Fallback xmlns="">
            <p:pic>
              <p:nvPicPr>
                <p:cNvPr id="15427" name="Ink 15426"/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306401" y="2283690"/>
                  <a:ext cx="17640" cy="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429" name="Ink 15428"/>
                <p14:cNvContentPartPr/>
                <p14:nvPr/>
              </p14:nvContentPartPr>
              <p14:xfrm>
                <a:off x="1768221" y="2342383"/>
                <a:ext cx="56880" cy="10440"/>
              </p14:xfrm>
            </p:contentPart>
          </mc:Choice>
          <mc:Fallback xmlns="">
            <p:pic>
              <p:nvPicPr>
                <p:cNvPr id="15429" name="Ink 15428"/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67141" y="2340943"/>
                  <a:ext cx="5868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430" name="Ink 15429"/>
                <p14:cNvContentPartPr/>
                <p14:nvPr/>
              </p14:nvContentPartPr>
              <p14:xfrm>
                <a:off x="1862901" y="2299183"/>
                <a:ext cx="9360" cy="89280"/>
              </p14:xfrm>
            </p:contentPart>
          </mc:Choice>
          <mc:Fallback xmlns="">
            <p:pic>
              <p:nvPicPr>
                <p:cNvPr id="15430" name="Ink 15429"/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61821" y="2297383"/>
                  <a:ext cx="11520" cy="9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" name="Ink 2"/>
              <p14:cNvContentPartPr/>
              <p14:nvPr/>
            </p14:nvContentPartPr>
            <p14:xfrm>
              <a:off x="1926107" y="343663"/>
              <a:ext cx="82440" cy="221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925027" y="341503"/>
                <a:ext cx="849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5" name="Ink 4"/>
              <p14:cNvContentPartPr/>
              <p14:nvPr/>
            </p14:nvContentPartPr>
            <p14:xfrm>
              <a:off x="2052827" y="509623"/>
              <a:ext cx="41760" cy="118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051747" y="507463"/>
                <a:ext cx="42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7" name="Ink 6"/>
              <p14:cNvContentPartPr/>
              <p14:nvPr/>
            </p14:nvContentPartPr>
            <p14:xfrm>
              <a:off x="2034467" y="590623"/>
              <a:ext cx="68400" cy="4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033387" y="588463"/>
                <a:ext cx="6984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8" name="Ink 7"/>
              <p14:cNvContentPartPr/>
              <p14:nvPr/>
            </p14:nvContentPartPr>
            <p14:xfrm>
              <a:off x="2173787" y="461383"/>
              <a:ext cx="94320" cy="13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172707" y="459223"/>
                <a:ext cx="9648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9" name="Ink 8"/>
              <p14:cNvContentPartPr/>
              <p14:nvPr/>
            </p14:nvContentPartPr>
            <p14:xfrm>
              <a:off x="2170907" y="527623"/>
              <a:ext cx="92520" cy="5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170187" y="525463"/>
                <a:ext cx="93600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" name="Ink 9"/>
              <p14:cNvContentPartPr/>
              <p14:nvPr/>
            </p14:nvContentPartPr>
            <p14:xfrm>
              <a:off x="2399507" y="416023"/>
              <a:ext cx="92520" cy="151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398427" y="413863"/>
                <a:ext cx="94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" name="Ink 10"/>
              <p14:cNvContentPartPr/>
              <p14:nvPr/>
            </p14:nvContentPartPr>
            <p14:xfrm>
              <a:off x="2549987" y="356263"/>
              <a:ext cx="78480" cy="257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548907" y="354463"/>
                <a:ext cx="806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" name="Ink 12"/>
              <p14:cNvContentPartPr/>
              <p14:nvPr/>
            </p14:nvContentPartPr>
            <p14:xfrm>
              <a:off x="2650427" y="386503"/>
              <a:ext cx="140400" cy="155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649347" y="384343"/>
                <a:ext cx="142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" name="Ink 13"/>
              <p14:cNvContentPartPr/>
              <p14:nvPr/>
            </p14:nvContentPartPr>
            <p14:xfrm>
              <a:off x="2864267" y="445183"/>
              <a:ext cx="47880" cy="1022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863187" y="443023"/>
                <a:ext cx="493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5" name="Ink 14"/>
              <p14:cNvContentPartPr/>
              <p14:nvPr/>
            </p14:nvContentPartPr>
            <p14:xfrm>
              <a:off x="2820347" y="447703"/>
              <a:ext cx="101520" cy="1281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818907" y="445543"/>
                <a:ext cx="1040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6" name="Ink 15"/>
              <p14:cNvContentPartPr/>
              <p14:nvPr/>
            </p14:nvContentPartPr>
            <p14:xfrm>
              <a:off x="2942747" y="512863"/>
              <a:ext cx="38880" cy="109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941667" y="511423"/>
                <a:ext cx="40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" name="Ink 16"/>
              <p14:cNvContentPartPr/>
              <p14:nvPr/>
            </p14:nvContentPartPr>
            <p14:xfrm>
              <a:off x="2918627" y="569023"/>
              <a:ext cx="83160" cy="140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917547" y="568303"/>
                <a:ext cx="84600" cy="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8" name="Ink 17"/>
              <p14:cNvContentPartPr/>
              <p14:nvPr/>
            </p14:nvContentPartPr>
            <p14:xfrm>
              <a:off x="3057947" y="466423"/>
              <a:ext cx="105840" cy="38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056867" y="465703"/>
                <a:ext cx="107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9" name="Ink 18"/>
              <p14:cNvContentPartPr/>
              <p14:nvPr/>
            </p14:nvContentPartPr>
            <p14:xfrm>
              <a:off x="3107627" y="444463"/>
              <a:ext cx="8640" cy="9180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06547" y="443023"/>
                <a:ext cx="104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1" name="Ink 20"/>
              <p14:cNvContentPartPr/>
              <p14:nvPr/>
            </p14:nvContentPartPr>
            <p14:xfrm>
              <a:off x="3273227" y="368143"/>
              <a:ext cx="190440" cy="2077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272147" y="365623"/>
                <a:ext cx="1922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2" name="Ink 21"/>
              <p14:cNvContentPartPr/>
              <p14:nvPr/>
            </p14:nvContentPartPr>
            <p14:xfrm>
              <a:off x="3505067" y="373903"/>
              <a:ext cx="57600" cy="1828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503627" y="371743"/>
                <a:ext cx="597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3" name="Ink 22"/>
              <p14:cNvContentPartPr/>
              <p14:nvPr/>
            </p14:nvContentPartPr>
            <p14:xfrm>
              <a:off x="3505067" y="376063"/>
              <a:ext cx="110160" cy="1828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503627" y="373903"/>
                <a:ext cx="1126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4" name="Ink 23"/>
              <p14:cNvContentPartPr/>
              <p14:nvPr/>
            </p14:nvContentPartPr>
            <p14:xfrm>
              <a:off x="3655547" y="520783"/>
              <a:ext cx="53280" cy="129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654467" y="518623"/>
                <a:ext cx="547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5" name="Ink 24"/>
              <p14:cNvContentPartPr/>
              <p14:nvPr/>
            </p14:nvContentPartPr>
            <p14:xfrm>
              <a:off x="3633227" y="592063"/>
              <a:ext cx="97560" cy="129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632147" y="591703"/>
                <a:ext cx="990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6" name="Ink 25"/>
              <p14:cNvContentPartPr/>
              <p14:nvPr/>
            </p14:nvContentPartPr>
            <p14:xfrm>
              <a:off x="3779747" y="587383"/>
              <a:ext cx="66600" cy="129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78667" y="587023"/>
                <a:ext cx="680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7" name="Ink 26"/>
              <p14:cNvContentPartPr/>
              <p14:nvPr/>
            </p14:nvContentPartPr>
            <p14:xfrm>
              <a:off x="3879827" y="560023"/>
              <a:ext cx="22320" cy="7308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878747" y="558223"/>
                <a:ext cx="24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8" name="Ink 27"/>
              <p14:cNvContentPartPr/>
              <p14:nvPr/>
            </p14:nvContentPartPr>
            <p14:xfrm>
              <a:off x="4467907" y="353968"/>
              <a:ext cx="89640" cy="2368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467547" y="351808"/>
                <a:ext cx="91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432" name="Ink 15431"/>
              <p14:cNvContentPartPr/>
              <p14:nvPr/>
            </p14:nvContentPartPr>
            <p14:xfrm>
              <a:off x="3812507" y="437263"/>
              <a:ext cx="96480" cy="15840"/>
            </p14:xfrm>
          </p:contentPart>
        </mc:Choice>
        <mc:Fallback xmlns="">
          <p:pic>
            <p:nvPicPr>
              <p:cNvPr id="15432" name="Ink 15431"/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811427" y="436183"/>
                <a:ext cx="982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433" name="Ink 15432"/>
              <p14:cNvContentPartPr/>
              <p14:nvPr/>
            </p14:nvContentPartPr>
            <p14:xfrm>
              <a:off x="3850667" y="402343"/>
              <a:ext cx="27000" cy="101160"/>
            </p14:xfrm>
          </p:contentPart>
        </mc:Choice>
        <mc:Fallback xmlns="">
          <p:pic>
            <p:nvPicPr>
              <p:cNvPr id="15433" name="Ink 15432"/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849947" y="399823"/>
                <a:ext cx="284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434" name="Ink 15433"/>
              <p14:cNvContentPartPr/>
              <p14:nvPr/>
            </p14:nvContentPartPr>
            <p14:xfrm>
              <a:off x="3992867" y="371023"/>
              <a:ext cx="48960" cy="169920"/>
            </p14:xfrm>
          </p:contentPart>
        </mc:Choice>
        <mc:Fallback xmlns="">
          <p:pic>
            <p:nvPicPr>
              <p:cNvPr id="15434" name="Ink 15433"/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991427" y="368863"/>
                <a:ext cx="514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435" name="Ink 15434"/>
              <p14:cNvContentPartPr/>
              <p14:nvPr/>
            </p14:nvContentPartPr>
            <p14:xfrm>
              <a:off x="4019507" y="354823"/>
              <a:ext cx="105480" cy="108720"/>
            </p14:xfrm>
          </p:contentPart>
        </mc:Choice>
        <mc:Fallback xmlns="">
          <p:pic>
            <p:nvPicPr>
              <p:cNvPr id="15435" name="Ink 15434"/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019147" y="352303"/>
                <a:ext cx="1069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5436" name="Ink 15435"/>
              <p14:cNvContentPartPr/>
              <p14:nvPr/>
            </p14:nvContentPartPr>
            <p14:xfrm>
              <a:off x="4163147" y="398743"/>
              <a:ext cx="100440" cy="143640"/>
            </p14:xfrm>
          </p:contentPart>
        </mc:Choice>
        <mc:Fallback xmlns="">
          <p:pic>
            <p:nvPicPr>
              <p:cNvPr id="15436" name="Ink 15435"/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162427" y="396223"/>
                <a:ext cx="1022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5437" name="Ink 15436"/>
              <p14:cNvContentPartPr/>
              <p14:nvPr/>
            </p14:nvContentPartPr>
            <p14:xfrm>
              <a:off x="4311467" y="301903"/>
              <a:ext cx="64800" cy="129240"/>
            </p14:xfrm>
          </p:contentPart>
        </mc:Choice>
        <mc:Fallback xmlns="">
          <p:pic>
            <p:nvPicPr>
              <p:cNvPr id="15437" name="Ink 15436"/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4310027" y="299383"/>
                <a:ext cx="666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438" name="Ink 15437"/>
              <p14:cNvContentPartPr/>
              <p14:nvPr/>
            </p14:nvContentPartPr>
            <p14:xfrm>
              <a:off x="4249187" y="556783"/>
              <a:ext cx="45720" cy="108360"/>
            </p14:xfrm>
          </p:contentPart>
        </mc:Choice>
        <mc:Fallback xmlns="">
          <p:pic>
            <p:nvPicPr>
              <p:cNvPr id="15438" name="Ink 15437"/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4248107" y="554623"/>
                <a:ext cx="47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439" name="Ink 15438"/>
              <p14:cNvContentPartPr/>
              <p14:nvPr/>
            </p14:nvContentPartPr>
            <p14:xfrm>
              <a:off x="4232627" y="613663"/>
              <a:ext cx="69480" cy="9000"/>
            </p14:xfrm>
          </p:contentPart>
        </mc:Choice>
        <mc:Fallback xmlns="">
          <p:pic>
            <p:nvPicPr>
              <p:cNvPr id="15439" name="Ink 15438"/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231547" y="612943"/>
                <a:ext cx="7056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440" name="Ink 15439"/>
              <p14:cNvContentPartPr/>
              <p14:nvPr/>
            </p14:nvContentPartPr>
            <p14:xfrm>
              <a:off x="4331267" y="621223"/>
              <a:ext cx="60840" cy="12960"/>
            </p14:xfrm>
          </p:contentPart>
        </mc:Choice>
        <mc:Fallback xmlns="">
          <p:pic>
            <p:nvPicPr>
              <p:cNvPr id="15440" name="Ink 15439"/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330547" y="620503"/>
                <a:ext cx="619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441" name="Ink 15440"/>
              <p14:cNvContentPartPr/>
              <p14:nvPr/>
            </p14:nvContentPartPr>
            <p14:xfrm>
              <a:off x="4409027" y="603943"/>
              <a:ext cx="17280" cy="102960"/>
            </p14:xfrm>
          </p:contentPart>
        </mc:Choice>
        <mc:Fallback xmlns="">
          <p:pic>
            <p:nvPicPr>
              <p:cNvPr id="15441" name="Ink 15440"/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408667" y="602503"/>
                <a:ext cx="18360" cy="10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54" name="Group 15453"/>
          <p:cNvGrpSpPr/>
          <p:nvPr/>
        </p:nvGrpSpPr>
        <p:grpSpPr>
          <a:xfrm>
            <a:off x="131899" y="2002950"/>
            <a:ext cx="4325867" cy="392945"/>
            <a:chOff x="131899" y="2002950"/>
            <a:chExt cx="4325867" cy="392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37" name="Ink 136"/>
                <p14:cNvContentPartPr/>
                <p14:nvPr/>
              </p14:nvContentPartPr>
              <p14:xfrm>
                <a:off x="131899" y="2102135"/>
                <a:ext cx="90360" cy="154800"/>
              </p14:xfrm>
            </p:contentPart>
          </mc:Choice>
          <mc:Fallback xmlns="">
            <p:pic>
              <p:nvPicPr>
                <p:cNvPr id="137" name="Ink 136"/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31179" y="2099975"/>
                  <a:ext cx="92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8" name="Ink 137"/>
                <p14:cNvContentPartPr/>
                <p14:nvPr/>
              </p14:nvContentPartPr>
              <p14:xfrm>
                <a:off x="257539" y="2226695"/>
                <a:ext cx="59400" cy="169200"/>
              </p14:xfrm>
            </p:contentPart>
          </mc:Choice>
          <mc:Fallback xmlns="">
            <p:pic>
              <p:nvPicPr>
                <p:cNvPr id="138" name="Ink 137"/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6459" y="2224895"/>
                  <a:ext cx="6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39" name="Ink 138"/>
                <p14:cNvContentPartPr/>
                <p14:nvPr/>
              </p14:nvContentPartPr>
              <p14:xfrm>
                <a:off x="231979" y="2323895"/>
                <a:ext cx="81720" cy="14760"/>
              </p14:xfrm>
            </p:contentPart>
          </mc:Choice>
          <mc:Fallback xmlns="">
            <p:pic>
              <p:nvPicPr>
                <p:cNvPr id="139" name="Ink 138"/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1259" y="2323175"/>
                  <a:ext cx="828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0" name="Ink 139"/>
                <p14:cNvContentPartPr/>
                <p14:nvPr/>
              </p14:nvContentPartPr>
              <p14:xfrm>
                <a:off x="375259" y="2170895"/>
                <a:ext cx="62280" cy="8280"/>
              </p14:xfrm>
            </p:contentPart>
          </mc:Choice>
          <mc:Fallback xmlns="">
            <p:pic>
              <p:nvPicPr>
                <p:cNvPr id="140" name="Ink 139"/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4179" y="2168735"/>
                  <a:ext cx="64080" cy="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1" name="Ink 140"/>
                <p14:cNvContentPartPr/>
                <p14:nvPr/>
              </p14:nvContentPartPr>
              <p14:xfrm>
                <a:off x="378859" y="2205095"/>
                <a:ext cx="77040" cy="3600"/>
              </p14:xfrm>
            </p:contentPart>
          </mc:Choice>
          <mc:Fallback xmlns="">
            <p:pic>
              <p:nvPicPr>
                <p:cNvPr id="141" name="Ink 140"/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7779" y="2204015"/>
                  <a:ext cx="78120" cy="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2" name="Ink 141"/>
                <p14:cNvContentPartPr/>
                <p14:nvPr/>
              </p14:nvContentPartPr>
              <p14:xfrm>
                <a:off x="511519" y="2126726"/>
                <a:ext cx="129240" cy="137160"/>
              </p14:xfrm>
            </p:contentPart>
          </mc:Choice>
          <mc:Fallback xmlns="">
            <p:pic>
              <p:nvPicPr>
                <p:cNvPr id="142" name="Ink 141"/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0439" y="2124206"/>
                  <a:ext cx="130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3" name="Ink 142"/>
                <p14:cNvContentPartPr/>
                <p14:nvPr/>
              </p14:nvContentPartPr>
              <p14:xfrm>
                <a:off x="676399" y="2235086"/>
                <a:ext cx="37440" cy="119520"/>
              </p14:xfrm>
            </p:contentPart>
          </mc:Choice>
          <mc:Fallback xmlns="">
            <p:pic>
              <p:nvPicPr>
                <p:cNvPr id="143" name="Ink 142"/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4959" y="2232926"/>
                  <a:ext cx="38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4" name="Ink 143"/>
                <p14:cNvContentPartPr/>
                <p14:nvPr/>
              </p14:nvContentPartPr>
              <p14:xfrm>
                <a:off x="651559" y="2299526"/>
                <a:ext cx="90360" cy="10440"/>
              </p14:xfrm>
            </p:contentPart>
          </mc:Choice>
          <mc:Fallback xmlns="">
            <p:pic>
              <p:nvPicPr>
                <p:cNvPr id="144" name="Ink 143"/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50839" y="2298806"/>
                  <a:ext cx="910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5" name="Ink 144"/>
                <p14:cNvContentPartPr/>
                <p14:nvPr/>
              </p14:nvContentPartPr>
              <p14:xfrm>
                <a:off x="773239" y="2080286"/>
                <a:ext cx="77040" cy="177120"/>
              </p14:xfrm>
            </p:contentPart>
          </mc:Choice>
          <mc:Fallback xmlns="">
            <p:pic>
              <p:nvPicPr>
                <p:cNvPr id="145" name="Ink 144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1799" y="2077766"/>
                  <a:ext cx="78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6" name="Ink 145"/>
                <p14:cNvContentPartPr/>
                <p14:nvPr/>
              </p14:nvContentPartPr>
              <p14:xfrm>
                <a:off x="907879" y="2098286"/>
                <a:ext cx="75240" cy="131400"/>
              </p14:xfrm>
            </p:contentPart>
          </mc:Choice>
          <mc:Fallback xmlns="">
            <p:pic>
              <p:nvPicPr>
                <p:cNvPr id="146" name="Ink 145"/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6439" y="2095766"/>
                  <a:ext cx="777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7" name="Ink 146"/>
                <p14:cNvContentPartPr/>
                <p14:nvPr/>
              </p14:nvContentPartPr>
              <p14:xfrm>
                <a:off x="1015159" y="2132846"/>
                <a:ext cx="61200" cy="97920"/>
              </p14:xfrm>
            </p:contentPart>
          </mc:Choice>
          <mc:Fallback xmlns="">
            <p:pic>
              <p:nvPicPr>
                <p:cNvPr id="147" name="Ink 146"/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13719" y="2131046"/>
                  <a:ext cx="63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48" name="Ink 147"/>
                <p14:cNvContentPartPr/>
                <p14:nvPr/>
              </p14:nvContentPartPr>
              <p14:xfrm>
                <a:off x="1099039" y="2131766"/>
                <a:ext cx="48960" cy="101880"/>
              </p14:xfrm>
            </p:contentPart>
          </mc:Choice>
          <mc:Fallback xmlns="">
            <p:pic>
              <p:nvPicPr>
                <p:cNvPr id="148" name="Ink 147"/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8319" y="2129966"/>
                  <a:ext cx="50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9" name="Ink 148"/>
                <p14:cNvContentPartPr/>
                <p14:nvPr/>
              </p14:nvContentPartPr>
              <p14:xfrm>
                <a:off x="1196599" y="2118806"/>
                <a:ext cx="92520" cy="94680"/>
              </p14:xfrm>
            </p:contentPart>
          </mc:Choice>
          <mc:Fallback xmlns="">
            <p:pic>
              <p:nvPicPr>
                <p:cNvPr id="149" name="Ink 148"/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5519" y="2117366"/>
                  <a:ext cx="950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0" name="Ink 149"/>
                <p14:cNvContentPartPr/>
                <p14:nvPr/>
              </p14:nvContentPartPr>
              <p14:xfrm>
                <a:off x="1295959" y="2081726"/>
                <a:ext cx="59040" cy="201600"/>
              </p14:xfrm>
            </p:contentPart>
          </mc:Choice>
          <mc:Fallback xmlns="">
            <p:pic>
              <p:nvPicPr>
                <p:cNvPr id="150" name="Ink 149"/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295599" y="2079206"/>
                  <a:ext cx="60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0" name="Ink 159"/>
                <p14:cNvContentPartPr/>
                <p14:nvPr/>
              </p14:nvContentPartPr>
              <p14:xfrm>
                <a:off x="2002206" y="2157210"/>
                <a:ext cx="77040" cy="2520"/>
              </p14:xfrm>
            </p:contentPart>
          </mc:Choice>
          <mc:Fallback xmlns="">
            <p:pic>
              <p:nvPicPr>
                <p:cNvPr id="160" name="Ink 159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01126" y="2156490"/>
                  <a:ext cx="79560" cy="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/>
                <p14:cNvContentPartPr/>
                <p14:nvPr/>
              </p14:nvContentPartPr>
              <p14:xfrm>
                <a:off x="2012286" y="2113650"/>
                <a:ext cx="9360" cy="101880"/>
              </p14:xfrm>
            </p:contentPart>
          </mc:Choice>
          <mc:Fallback xmlns="">
            <p:pic>
              <p:nvPicPr>
                <p:cNvPr id="161" name="Ink 160"/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11206" y="2111850"/>
                  <a:ext cx="11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/>
                <p14:cNvContentPartPr/>
                <p14:nvPr/>
              </p14:nvContentPartPr>
              <p14:xfrm>
                <a:off x="2154486" y="2093850"/>
                <a:ext cx="84240" cy="130320"/>
              </p14:xfrm>
            </p:contentPart>
          </mc:Choice>
          <mc:Fallback xmlns="">
            <p:pic>
              <p:nvPicPr>
                <p:cNvPr id="162" name="Ink 161"/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53046" y="2091690"/>
                  <a:ext cx="85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3" name="Ink 162"/>
                <p14:cNvContentPartPr/>
                <p14:nvPr/>
              </p14:nvContentPartPr>
              <p14:xfrm>
                <a:off x="2277966" y="2197170"/>
                <a:ext cx="32400" cy="123120"/>
              </p14:xfrm>
            </p:contentPart>
          </mc:Choice>
          <mc:Fallback xmlns="">
            <p:pic>
              <p:nvPicPr>
                <p:cNvPr id="163" name="Ink 162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76526" y="2195010"/>
                  <a:ext cx="34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4" name="Ink 163"/>
                <p14:cNvContentPartPr/>
                <p14:nvPr/>
              </p14:nvContentPartPr>
              <p14:xfrm>
                <a:off x="2241966" y="2240010"/>
                <a:ext cx="106200" cy="23400"/>
              </p14:xfrm>
            </p:contentPart>
          </mc:Choice>
          <mc:Fallback xmlns="">
            <p:pic>
              <p:nvPicPr>
                <p:cNvPr id="164" name="Ink 163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40886" y="2239650"/>
                  <a:ext cx="107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Ink 164"/>
                <p14:cNvContentPartPr/>
                <p14:nvPr/>
              </p14:nvContentPartPr>
              <p14:xfrm>
                <a:off x="2364366" y="2033730"/>
                <a:ext cx="88200" cy="199080"/>
              </p14:xfrm>
            </p:contentPart>
          </mc:Choice>
          <mc:Fallback xmlns="">
            <p:pic>
              <p:nvPicPr>
                <p:cNvPr id="165" name="Ink 164"/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362926" y="2031570"/>
                  <a:ext cx="89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/>
                <p14:cNvContentPartPr/>
                <p14:nvPr/>
              </p14:nvContentPartPr>
              <p14:xfrm>
                <a:off x="2493966" y="2065050"/>
                <a:ext cx="73800" cy="137520"/>
              </p14:xfrm>
            </p:contentPart>
          </mc:Choice>
          <mc:Fallback xmlns="">
            <p:pic>
              <p:nvPicPr>
                <p:cNvPr id="166" name="Ink 165"/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492886" y="2062530"/>
                  <a:ext cx="75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/>
                <p14:cNvContentPartPr/>
                <p14:nvPr/>
              </p14:nvContentPartPr>
              <p14:xfrm>
                <a:off x="2580366" y="2109330"/>
                <a:ext cx="102240" cy="95400"/>
              </p14:xfrm>
            </p:contentPart>
          </mc:Choice>
          <mc:Fallback xmlns="">
            <p:pic>
              <p:nvPicPr>
                <p:cNvPr id="167" name="Ink 166"/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79286" y="2106450"/>
                  <a:ext cx="104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8" name="Ink 167"/>
                <p14:cNvContentPartPr/>
                <p14:nvPr/>
              </p14:nvContentPartPr>
              <p14:xfrm>
                <a:off x="2713566" y="2086290"/>
                <a:ext cx="67680" cy="117000"/>
              </p14:xfrm>
            </p:contentPart>
          </mc:Choice>
          <mc:Fallback xmlns="">
            <p:pic>
              <p:nvPicPr>
                <p:cNvPr id="168" name="Ink 167"/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12126" y="2083770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/>
                <p14:cNvContentPartPr/>
                <p14:nvPr/>
              </p14:nvContentPartPr>
              <p14:xfrm>
                <a:off x="2789166" y="2012130"/>
                <a:ext cx="110160" cy="234720"/>
              </p14:xfrm>
            </p:contentPart>
          </mc:Choice>
          <mc:Fallback xmlns="">
            <p:pic>
              <p:nvPicPr>
                <p:cNvPr id="169" name="Ink 168"/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88806" y="2009610"/>
                  <a:ext cx="1116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0" name="Ink 169"/>
                <p14:cNvContentPartPr/>
                <p14:nvPr/>
              </p14:nvContentPartPr>
              <p14:xfrm>
                <a:off x="2965566" y="2055690"/>
                <a:ext cx="104040" cy="149400"/>
              </p14:xfrm>
            </p:contentPart>
          </mc:Choice>
          <mc:Fallback xmlns="">
            <p:pic>
              <p:nvPicPr>
                <p:cNvPr id="170" name="Ink 169"/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64846" y="2053530"/>
                  <a:ext cx="105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/>
                <p14:cNvContentPartPr/>
                <p14:nvPr/>
              </p14:nvContentPartPr>
              <p14:xfrm>
                <a:off x="3102366" y="2192130"/>
                <a:ext cx="31680" cy="119160"/>
              </p14:xfrm>
            </p:contentPart>
          </mc:Choice>
          <mc:Fallback xmlns="">
            <p:pic>
              <p:nvPicPr>
                <p:cNvPr id="171" name="Ink 170"/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01286" y="2189970"/>
                  <a:ext cx="331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2" name="Ink 171"/>
                <p14:cNvContentPartPr/>
                <p14:nvPr/>
              </p14:nvContentPartPr>
              <p14:xfrm>
                <a:off x="3077886" y="2256570"/>
                <a:ext cx="74520" cy="4320"/>
              </p14:xfrm>
            </p:contentPart>
          </mc:Choice>
          <mc:Fallback xmlns="">
            <p:pic>
              <p:nvPicPr>
                <p:cNvPr id="172" name="Ink 171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076806" y="2254410"/>
                  <a:ext cx="75960" cy="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/>
                <p14:cNvContentPartPr/>
                <p14:nvPr/>
              </p14:nvContentPartPr>
              <p14:xfrm>
                <a:off x="3192726" y="2247210"/>
                <a:ext cx="59040" cy="16200"/>
              </p14:xfrm>
            </p:contentPart>
          </mc:Choice>
          <mc:Fallback xmlns="">
            <p:pic>
              <p:nvPicPr>
                <p:cNvPr id="173" name="Ink 172"/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192006" y="2246490"/>
                  <a:ext cx="597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/>
                <p14:cNvContentPartPr/>
                <p14:nvPr/>
              </p14:nvContentPartPr>
              <p14:xfrm>
                <a:off x="3272646" y="2219130"/>
                <a:ext cx="15480" cy="93960"/>
              </p14:xfrm>
            </p:contentPart>
          </mc:Choice>
          <mc:Fallback xmlns="">
            <p:pic>
              <p:nvPicPr>
                <p:cNvPr id="174" name="Ink 173"/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271206" y="2217690"/>
                  <a:ext cx="172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9" name="Ink 178"/>
                <p14:cNvContentPartPr/>
                <p14:nvPr/>
              </p14:nvContentPartPr>
              <p14:xfrm>
                <a:off x="3157208" y="2002950"/>
                <a:ext cx="13320" cy="100440"/>
              </p14:xfrm>
            </p:contentPart>
          </mc:Choice>
          <mc:Fallback xmlns="">
            <p:pic>
              <p:nvPicPr>
                <p:cNvPr id="179" name="Ink 178"/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156128" y="2001510"/>
                  <a:ext cx="15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/>
                <p14:cNvContentPartPr/>
                <p14:nvPr/>
              </p14:nvContentPartPr>
              <p14:xfrm>
                <a:off x="3364086" y="2153970"/>
                <a:ext cx="91800" cy="14760"/>
              </p14:xfrm>
            </p:contentPart>
          </mc:Choice>
          <mc:Fallback xmlns="">
            <p:pic>
              <p:nvPicPr>
                <p:cNvPr id="180" name="Ink 179"/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363006" y="2153250"/>
                  <a:ext cx="939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/>
                <p14:cNvContentPartPr/>
                <p14:nvPr/>
              </p14:nvContentPartPr>
              <p14:xfrm>
                <a:off x="3409446" y="2121570"/>
                <a:ext cx="12240" cy="81000"/>
              </p14:xfrm>
            </p:contentPart>
          </mc:Choice>
          <mc:Fallback xmlns="">
            <p:pic>
              <p:nvPicPr>
                <p:cNvPr id="181" name="Ink 180"/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08006" y="2119770"/>
                  <a:ext cx="14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/>
                <p14:cNvContentPartPr/>
                <p14:nvPr/>
              </p14:nvContentPartPr>
              <p14:xfrm>
                <a:off x="3509526" y="2110050"/>
                <a:ext cx="118080" cy="141480"/>
              </p14:xfrm>
            </p:contentPart>
          </mc:Choice>
          <mc:Fallback xmlns="">
            <p:pic>
              <p:nvPicPr>
                <p:cNvPr id="182" name="Ink 181"/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08446" y="2107530"/>
                  <a:ext cx="119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3" name="Ink 182"/>
                <p14:cNvContentPartPr/>
                <p14:nvPr/>
              </p14:nvContentPartPr>
              <p14:xfrm>
                <a:off x="3670806" y="2198970"/>
                <a:ext cx="30960" cy="132120"/>
              </p14:xfrm>
            </p:contentPart>
          </mc:Choice>
          <mc:Fallback xmlns="">
            <p:pic>
              <p:nvPicPr>
                <p:cNvPr id="183" name="Ink 182"/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69726" y="2196450"/>
                  <a:ext cx="32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/>
                <p14:cNvContentPartPr/>
                <p14:nvPr/>
              </p14:nvContentPartPr>
              <p14:xfrm>
                <a:off x="3629046" y="2255850"/>
                <a:ext cx="106920" cy="26280"/>
              </p14:xfrm>
            </p:contentPart>
          </mc:Choice>
          <mc:Fallback xmlns="">
            <p:pic>
              <p:nvPicPr>
                <p:cNvPr id="184" name="Ink 183"/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627966" y="2255130"/>
                  <a:ext cx="108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5" name="Ink 184"/>
                <p14:cNvContentPartPr/>
                <p14:nvPr/>
              </p14:nvContentPartPr>
              <p14:xfrm>
                <a:off x="3759726" y="2033730"/>
                <a:ext cx="74520" cy="220320"/>
              </p14:xfrm>
            </p:contentPart>
          </mc:Choice>
          <mc:Fallback xmlns="">
            <p:pic>
              <p:nvPicPr>
                <p:cNvPr id="185" name="Ink 184"/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758646" y="2031210"/>
                  <a:ext cx="77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Ink 185"/>
                <p14:cNvContentPartPr/>
                <p14:nvPr/>
              </p14:nvContentPartPr>
              <p14:xfrm>
                <a:off x="3847566" y="2074410"/>
                <a:ext cx="90000" cy="117000"/>
              </p14:xfrm>
            </p:contentPart>
          </mc:Choice>
          <mc:Fallback xmlns="">
            <p:pic>
              <p:nvPicPr>
                <p:cNvPr id="186" name="Ink 185"/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846486" y="2072250"/>
                  <a:ext cx="92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/>
                <p14:cNvContentPartPr/>
                <p14:nvPr/>
              </p14:nvContentPartPr>
              <p14:xfrm>
                <a:off x="3956646" y="2096010"/>
                <a:ext cx="75960" cy="101880"/>
              </p14:xfrm>
            </p:contentPart>
          </mc:Choice>
          <mc:Fallback xmlns="">
            <p:pic>
              <p:nvPicPr>
                <p:cNvPr id="187" name="Ink 186"/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955926" y="2093490"/>
                  <a:ext cx="77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/>
                <p14:cNvContentPartPr/>
                <p14:nvPr/>
              </p14:nvContentPartPr>
              <p14:xfrm>
                <a:off x="4002006" y="2013210"/>
                <a:ext cx="105120" cy="233280"/>
              </p14:xfrm>
            </p:contentPart>
          </mc:Choice>
          <mc:Fallback xmlns="">
            <p:pic>
              <p:nvPicPr>
                <p:cNvPr id="188" name="Ink 187"/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000926" y="2010690"/>
                  <a:ext cx="107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/>
                <p14:cNvContentPartPr/>
                <p14:nvPr/>
              </p14:nvContentPartPr>
              <p14:xfrm>
                <a:off x="4164726" y="2052810"/>
                <a:ext cx="87840" cy="158760"/>
              </p14:xfrm>
            </p:contentPart>
          </mc:Choice>
          <mc:Fallback xmlns="">
            <p:pic>
              <p:nvPicPr>
                <p:cNvPr id="189" name="Ink 188"/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63646" y="2050290"/>
                  <a:ext cx="90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0" name="Ink 189"/>
                <p14:cNvContentPartPr/>
                <p14:nvPr/>
              </p14:nvContentPartPr>
              <p14:xfrm>
                <a:off x="4274886" y="2184210"/>
                <a:ext cx="42840" cy="122400"/>
              </p14:xfrm>
            </p:contentPart>
          </mc:Choice>
          <mc:Fallback xmlns="">
            <p:pic>
              <p:nvPicPr>
                <p:cNvPr id="190" name="Ink 189"/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73446" y="2182050"/>
                  <a:ext cx="45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/>
                <p14:cNvContentPartPr/>
                <p14:nvPr/>
              </p14:nvContentPartPr>
              <p14:xfrm>
                <a:off x="4246086" y="2261610"/>
                <a:ext cx="75960" cy="14760"/>
              </p14:xfrm>
            </p:contentPart>
          </mc:Choice>
          <mc:Fallback xmlns="">
            <p:pic>
              <p:nvPicPr>
                <p:cNvPr id="191" name="Ink 190"/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45006" y="226089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/>
                <p14:cNvContentPartPr/>
                <p14:nvPr/>
              </p14:nvContentPartPr>
              <p14:xfrm>
                <a:off x="4351926" y="2236050"/>
                <a:ext cx="86040" cy="26640"/>
              </p14:xfrm>
            </p:contentPart>
          </mc:Choice>
          <mc:Fallback xmlns="">
            <p:pic>
              <p:nvPicPr>
                <p:cNvPr id="192" name="Ink 191"/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351206" y="2235690"/>
                  <a:ext cx="871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3" name="Ink 192"/>
                <p14:cNvContentPartPr/>
                <p14:nvPr/>
              </p14:nvContentPartPr>
              <p14:xfrm>
                <a:off x="4443726" y="2211570"/>
                <a:ext cx="14040" cy="104400"/>
              </p14:xfrm>
            </p:contentPart>
          </mc:Choice>
          <mc:Fallback xmlns="">
            <p:pic>
              <p:nvPicPr>
                <p:cNvPr id="193" name="Ink 192"/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442646" y="2209770"/>
                  <a:ext cx="15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5442" name="Ink 15441"/>
                <p14:cNvContentPartPr/>
                <p14:nvPr/>
              </p14:nvContentPartPr>
              <p14:xfrm>
                <a:off x="4323968" y="2015138"/>
                <a:ext cx="82440" cy="81360"/>
              </p14:xfrm>
            </p:contentPart>
          </mc:Choice>
          <mc:Fallback xmlns="">
            <p:pic>
              <p:nvPicPr>
                <p:cNvPr id="15442" name="Ink 15441"/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322888" y="2012978"/>
                  <a:ext cx="84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5443" name="Ink 15442"/>
                <p14:cNvContentPartPr/>
                <p14:nvPr/>
              </p14:nvContentPartPr>
              <p14:xfrm>
                <a:off x="1437561" y="2119682"/>
                <a:ext cx="84600" cy="122400"/>
              </p14:xfrm>
            </p:contentPart>
          </mc:Choice>
          <mc:Fallback xmlns="">
            <p:pic>
              <p:nvPicPr>
                <p:cNvPr id="15443" name="Ink 15442"/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436481" y="2117522"/>
                  <a:ext cx="871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5444" name="Ink 15443"/>
                <p14:cNvContentPartPr/>
                <p14:nvPr/>
              </p14:nvContentPartPr>
              <p14:xfrm>
                <a:off x="1553121" y="2068562"/>
                <a:ext cx="67680" cy="199080"/>
              </p14:xfrm>
            </p:contentPart>
          </mc:Choice>
          <mc:Fallback xmlns="">
            <p:pic>
              <p:nvPicPr>
                <p:cNvPr id="15444" name="Ink 15443"/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551681" y="2066402"/>
                  <a:ext cx="69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5445" name="Ink 15444"/>
                <p14:cNvContentPartPr/>
                <p14:nvPr/>
              </p14:nvContentPartPr>
              <p14:xfrm>
                <a:off x="1607121" y="2089802"/>
                <a:ext cx="104760" cy="114840"/>
              </p14:xfrm>
            </p:contentPart>
          </mc:Choice>
          <mc:Fallback xmlns="">
            <p:pic>
              <p:nvPicPr>
                <p:cNvPr id="15445" name="Ink 15444"/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606041" y="2086922"/>
                  <a:ext cx="107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5446" name="Ink 15445"/>
                <p14:cNvContentPartPr/>
                <p14:nvPr/>
              </p14:nvContentPartPr>
              <p14:xfrm>
                <a:off x="1734561" y="2049842"/>
                <a:ext cx="66960" cy="168840"/>
              </p14:xfrm>
            </p:contentPart>
          </mc:Choice>
          <mc:Fallback xmlns="">
            <p:pic>
              <p:nvPicPr>
                <p:cNvPr id="15446" name="Ink 15445"/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733481" y="2047682"/>
                  <a:ext cx="69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5447" name="Ink 15446"/>
                <p14:cNvContentPartPr/>
                <p14:nvPr/>
              </p14:nvContentPartPr>
              <p14:xfrm>
                <a:off x="1805121" y="2209322"/>
                <a:ext cx="38160" cy="106920"/>
              </p14:xfrm>
            </p:contentPart>
          </mc:Choice>
          <mc:Fallback xmlns="">
            <p:pic>
              <p:nvPicPr>
                <p:cNvPr id="15447" name="Ink 15446"/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804041" y="2207162"/>
                  <a:ext cx="3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5448" name="Ink 15447"/>
                <p14:cNvContentPartPr/>
                <p14:nvPr/>
              </p14:nvContentPartPr>
              <p14:xfrm>
                <a:off x="1794321" y="2241002"/>
                <a:ext cx="74520" cy="37440"/>
              </p14:xfrm>
            </p:contentPart>
          </mc:Choice>
          <mc:Fallback xmlns="">
            <p:pic>
              <p:nvPicPr>
                <p:cNvPr id="15448" name="Ink 15447"/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793241" y="2240642"/>
                  <a:ext cx="75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5449" name="Ink 15448"/>
                <p14:cNvContentPartPr/>
                <p14:nvPr/>
              </p14:nvContentPartPr>
              <p14:xfrm>
                <a:off x="1873161" y="2044082"/>
                <a:ext cx="35640" cy="228960"/>
              </p14:xfrm>
            </p:contentPart>
          </mc:Choice>
          <mc:Fallback xmlns="">
            <p:pic>
              <p:nvPicPr>
                <p:cNvPr id="15449" name="Ink 15448"/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872801" y="2041922"/>
                  <a:ext cx="37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5450" name="Ink 15449"/>
                <p14:cNvContentPartPr/>
                <p14:nvPr/>
              </p14:nvContentPartPr>
              <p14:xfrm>
                <a:off x="285381" y="2032423"/>
                <a:ext cx="84240" cy="92880"/>
              </p14:xfrm>
            </p:contentPart>
          </mc:Choice>
          <mc:Fallback xmlns="">
            <p:pic>
              <p:nvPicPr>
                <p:cNvPr id="15450" name="Ink 15449"/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84301" y="2030263"/>
                  <a:ext cx="86760" cy="9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163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 with stack-RNN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679252"/>
            <a:ext cx="4303388" cy="204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12" y="295275"/>
            <a:ext cx="448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Goal: train a network that can add binary numbers.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685" y="2958516"/>
            <a:ext cx="447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NB: the answer is reversed, i.e. 101+11 = 0001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85" y="2706489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PUSH</a:t>
            </a:r>
            <a:r>
              <a:rPr lang="en-US" dirty="0"/>
              <a:t>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2238158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addition with stack-RNN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6" y="301624"/>
            <a:ext cx="2435224" cy="212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526" y="2381993"/>
            <a:ext cx="421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Training with total lengths </a:t>
            </a:r>
            <a:r>
              <a:rPr lang="en-US" dirty="0" err="1"/>
              <a:t>upto</a:t>
            </a:r>
            <a:r>
              <a:rPr lang="en-US" dirty="0"/>
              <a:t> 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100 hidden units and 10 1-dim stacks</a:t>
            </a:r>
          </a:p>
        </p:txBody>
      </p:sp>
    </p:spTree>
    <p:extLst>
      <p:ext uri="{BB962C8B-B14F-4D97-AF65-F5344CB8AC3E}">
        <p14:creationId xmlns:p14="http://schemas.microsoft.com/office/powerpoint/2010/main" val="4259157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Turing Machine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8840" y="3022600"/>
            <a:ext cx="199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[Graves et al. 2014]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414274"/>
            <a:ext cx="3565525" cy="247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794285" y="1174927"/>
            <a:ext cx="321827" cy="61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92563" y="851761"/>
            <a:ext cx="151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RNN, LSTM, CNN</a:t>
            </a:r>
          </a:p>
        </p:txBody>
      </p:sp>
    </p:spTree>
    <p:extLst>
      <p:ext uri="{BB962C8B-B14F-4D97-AF65-F5344CB8AC3E}">
        <p14:creationId xmlns:p14="http://schemas.microsoft.com/office/powerpoint/2010/main" val="18168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Uni-directional vs bi-directional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Bi-directional is not applicable when “future” is unavailable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future is available bi-directional is almost always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NLP (batch mode),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2016302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998" y="283945"/>
            <a:ext cx="4354073" cy="2986577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RNNs allow to solve many problems with sequences (as inputs or outputs)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CTC-loss is useful for monotonically aligned input-output tasks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The </a:t>
            </a:r>
            <a:r>
              <a:rPr lang="en-US" sz="1400" i="1" dirty="0"/>
              <a:t>attention </a:t>
            </a:r>
            <a:r>
              <a:rPr lang="en-US" sz="1400" dirty="0"/>
              <a:t>idea is working and is used across different domains (e.g. computer vision)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Learning a computer to “program” is ambitious and promising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Currently works only for simplistic algorithms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Differentiability requires real-valued (soft)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/>
              <a:t>Learning systems that make discrete choices is harder (but possible)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4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54467"/>
            <a:ext cx="4597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A. Graves. Supervised Sequence </a:t>
            </a:r>
            <a:r>
              <a:rPr lang="en-US" sz="800" dirty="0" err="1"/>
              <a:t>Labelling</a:t>
            </a:r>
            <a:r>
              <a:rPr lang="en-US" sz="800" dirty="0"/>
              <a:t> with Recurrent Neural Networks. Textbook, Studies in Computational Intelligence, Springer, 2012</a:t>
            </a:r>
          </a:p>
          <a:p>
            <a:endParaRPr lang="en-US" sz="800" dirty="0"/>
          </a:p>
          <a:p>
            <a:r>
              <a:rPr lang="en-US" sz="800" dirty="0" err="1"/>
              <a:t>Sepp</a:t>
            </a:r>
            <a:r>
              <a:rPr lang="en-US" sz="800" dirty="0"/>
              <a:t> </a:t>
            </a:r>
            <a:r>
              <a:rPr lang="en-US" sz="800" dirty="0" err="1"/>
              <a:t>Hochreiter</a:t>
            </a:r>
            <a:r>
              <a:rPr lang="en-US" sz="800" dirty="0"/>
              <a:t>, Jürgen </a:t>
            </a:r>
            <a:r>
              <a:rPr lang="en-US" sz="800" dirty="0" err="1"/>
              <a:t>Schmidhuber</a:t>
            </a:r>
            <a:r>
              <a:rPr lang="en-US" sz="800" dirty="0"/>
              <a:t>: Long Short-Term Memory. Neural Computation 9(8): 1735-1780 (1997)</a:t>
            </a:r>
          </a:p>
          <a:p>
            <a:endParaRPr lang="en-US" sz="800" dirty="0"/>
          </a:p>
          <a:p>
            <a:r>
              <a:rPr lang="en-US" sz="800" dirty="0" err="1"/>
              <a:t>Ilya</a:t>
            </a:r>
            <a:r>
              <a:rPr lang="en-US" sz="800" dirty="0"/>
              <a:t> </a:t>
            </a:r>
            <a:r>
              <a:rPr lang="en-US" sz="800" dirty="0" err="1"/>
              <a:t>Sutskever</a:t>
            </a:r>
            <a:r>
              <a:rPr lang="en-US" sz="800" dirty="0"/>
              <a:t>, </a:t>
            </a:r>
            <a:r>
              <a:rPr lang="en-US" sz="800" dirty="0" err="1"/>
              <a:t>Oriol</a:t>
            </a:r>
            <a:r>
              <a:rPr lang="en-US" sz="800" dirty="0"/>
              <a:t> </a:t>
            </a:r>
            <a:r>
              <a:rPr lang="en-US" sz="800" dirty="0" err="1"/>
              <a:t>Vinyals</a:t>
            </a:r>
            <a:r>
              <a:rPr lang="en-US" sz="800" dirty="0"/>
              <a:t>, </a:t>
            </a:r>
            <a:r>
              <a:rPr lang="en-US" sz="800" dirty="0" err="1"/>
              <a:t>Quoc</a:t>
            </a:r>
            <a:r>
              <a:rPr lang="en-US" sz="800" dirty="0"/>
              <a:t> V. Le:</a:t>
            </a:r>
          </a:p>
          <a:p>
            <a:r>
              <a:rPr lang="en-US" sz="800" dirty="0"/>
              <a:t>Sequence to Sequence Learning with Neural Networks. NIPS 2014: 3104-3112</a:t>
            </a:r>
          </a:p>
          <a:p>
            <a:endParaRPr lang="en-US" sz="800" dirty="0"/>
          </a:p>
          <a:p>
            <a:r>
              <a:rPr lang="en-US" sz="800" dirty="0"/>
              <a:t>Jeff Donahue, Lisa Anne Hendricks, Sergio </a:t>
            </a:r>
            <a:r>
              <a:rPr lang="en-US" sz="800" dirty="0" err="1"/>
              <a:t>Guadarrama</a:t>
            </a:r>
            <a:r>
              <a:rPr lang="en-US" sz="800" dirty="0"/>
              <a:t>, Marcus </a:t>
            </a:r>
            <a:r>
              <a:rPr lang="en-US" sz="800" dirty="0" err="1"/>
              <a:t>Rohrbach</a:t>
            </a:r>
            <a:r>
              <a:rPr lang="en-US" sz="800" dirty="0"/>
              <a:t>, Subhashini </a:t>
            </a:r>
            <a:r>
              <a:rPr lang="en-US" sz="800" dirty="0" err="1"/>
              <a:t>Venugopalan</a:t>
            </a:r>
            <a:r>
              <a:rPr lang="en-US" sz="800" dirty="0"/>
              <a:t>, Trevor Darrell, Kate </a:t>
            </a:r>
            <a:r>
              <a:rPr lang="en-US" sz="800" dirty="0" err="1"/>
              <a:t>Saenko</a:t>
            </a:r>
            <a:r>
              <a:rPr lang="en-US" sz="800" dirty="0"/>
              <a:t>:</a:t>
            </a:r>
          </a:p>
          <a:p>
            <a:r>
              <a:rPr lang="en-US" sz="800" dirty="0"/>
              <a:t>Long-term recurrent convolutional networks for visual recognition and description. CVPR 2015: 2625-2634</a:t>
            </a:r>
          </a:p>
          <a:p>
            <a:endParaRPr lang="en-US" sz="800" dirty="0"/>
          </a:p>
          <a:p>
            <a:r>
              <a:rPr lang="en-US" sz="800" dirty="0"/>
              <a:t>Justin Johnson, Andrej </a:t>
            </a:r>
            <a:r>
              <a:rPr lang="en-US" sz="800" dirty="0" err="1"/>
              <a:t>Karpathy</a:t>
            </a:r>
            <a:r>
              <a:rPr lang="en-US" sz="800" dirty="0"/>
              <a:t>, Li Fei-Fei,  </a:t>
            </a:r>
            <a:r>
              <a:rPr lang="en-US" sz="800" dirty="0" err="1"/>
              <a:t>DenseCap</a:t>
            </a:r>
            <a:r>
              <a:rPr lang="en-US" sz="800" dirty="0"/>
              <a:t>: Fully Convolutional Localization Networks for Dense Captioning. CVPR 2016</a:t>
            </a:r>
          </a:p>
          <a:p>
            <a:endParaRPr lang="en-US" sz="800" dirty="0"/>
          </a:p>
          <a:p>
            <a:r>
              <a:rPr lang="en-US" sz="800" dirty="0" err="1"/>
              <a:t>Ranjay</a:t>
            </a:r>
            <a:r>
              <a:rPr lang="en-US" sz="800" dirty="0"/>
              <a:t> Krishna, </a:t>
            </a:r>
            <a:r>
              <a:rPr lang="en-US" sz="800" dirty="0" err="1"/>
              <a:t>Yuke</a:t>
            </a:r>
            <a:r>
              <a:rPr lang="en-US" sz="800" dirty="0"/>
              <a:t> Zhu, Oliver </a:t>
            </a:r>
            <a:r>
              <a:rPr lang="en-US" sz="800" dirty="0" err="1"/>
              <a:t>Groth</a:t>
            </a:r>
            <a:r>
              <a:rPr lang="en-US" sz="800" dirty="0"/>
              <a:t>, Justin Johnson, Kenji </a:t>
            </a:r>
            <a:r>
              <a:rPr lang="en-US" sz="800" dirty="0" err="1"/>
              <a:t>Hata</a:t>
            </a:r>
            <a:r>
              <a:rPr lang="en-US" sz="800" dirty="0"/>
              <a:t>, Joshua </a:t>
            </a:r>
            <a:r>
              <a:rPr lang="en-US" sz="800" dirty="0" err="1"/>
              <a:t>Kravitz</a:t>
            </a:r>
            <a:r>
              <a:rPr lang="en-US" sz="800" dirty="0"/>
              <a:t>, Stephanie Chen, </a:t>
            </a:r>
            <a:r>
              <a:rPr lang="en-US" sz="800" dirty="0" err="1"/>
              <a:t>Yannis</a:t>
            </a:r>
            <a:r>
              <a:rPr lang="en-US" sz="800" dirty="0"/>
              <a:t> </a:t>
            </a:r>
            <a:r>
              <a:rPr lang="en-US" sz="800" dirty="0" err="1"/>
              <a:t>Kalantidis</a:t>
            </a:r>
            <a:r>
              <a:rPr lang="en-US" sz="800" dirty="0"/>
              <a:t>, Li-Jia Li, David A. </a:t>
            </a:r>
            <a:r>
              <a:rPr lang="en-US" sz="800" dirty="0" err="1"/>
              <a:t>Shamma</a:t>
            </a:r>
            <a:r>
              <a:rPr lang="en-US" sz="800" dirty="0"/>
              <a:t>, Michael S. Bernstein, Fei-Fei Li: Visual Genome: Connecting Language and Vision Using Crowdsourced Dense Image Annotations. </a:t>
            </a:r>
            <a:r>
              <a:rPr lang="en-US" sz="800" dirty="0" err="1"/>
              <a:t>CoRR</a:t>
            </a:r>
            <a:r>
              <a:rPr lang="en-US" sz="800" dirty="0"/>
              <a:t> abs/1602.07332 (2016)</a:t>
            </a:r>
          </a:p>
          <a:p>
            <a:endParaRPr lang="en-US" sz="800" dirty="0"/>
          </a:p>
          <a:p>
            <a:r>
              <a:rPr lang="en-US" sz="800" dirty="0"/>
              <a:t>D. </a:t>
            </a:r>
            <a:r>
              <a:rPr lang="en-US" sz="800" dirty="0" err="1"/>
              <a:t>Bahdanau</a:t>
            </a:r>
            <a:r>
              <a:rPr lang="en-US" sz="800" dirty="0"/>
              <a:t>, K. Cho, and Y. </a:t>
            </a:r>
            <a:r>
              <a:rPr lang="en-US" sz="800" dirty="0" err="1"/>
              <a:t>Bengio</a:t>
            </a:r>
            <a:r>
              <a:rPr lang="en-US" sz="800" dirty="0"/>
              <a:t>: Neural machine translation by jointly learning to align and translate. In ICLR 2015.</a:t>
            </a:r>
          </a:p>
        </p:txBody>
      </p:sp>
    </p:spTree>
    <p:extLst>
      <p:ext uri="{BB962C8B-B14F-4D97-AF65-F5344CB8AC3E}">
        <p14:creationId xmlns:p14="http://schemas.microsoft.com/office/powerpoint/2010/main" val="2953076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54467"/>
            <a:ext cx="4597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Minh-</a:t>
            </a:r>
            <a:r>
              <a:rPr lang="en-US" sz="1000" dirty="0" err="1"/>
              <a:t>Thang</a:t>
            </a:r>
            <a:r>
              <a:rPr lang="en-US" sz="1000" dirty="0"/>
              <a:t> </a:t>
            </a:r>
            <a:r>
              <a:rPr lang="en-US" sz="1000" dirty="0" err="1"/>
              <a:t>Luong</a:t>
            </a:r>
            <a:r>
              <a:rPr lang="en-US" sz="1000" dirty="0"/>
              <a:t>, </a:t>
            </a:r>
            <a:r>
              <a:rPr lang="en-US" sz="1000" dirty="0" err="1"/>
              <a:t>Hieu</a:t>
            </a:r>
            <a:r>
              <a:rPr lang="en-US" sz="1000" dirty="0"/>
              <a:t> Pham, Christopher D. Manning:</a:t>
            </a:r>
          </a:p>
          <a:p>
            <a:r>
              <a:rPr lang="en-US" sz="1000" dirty="0"/>
              <a:t>Effective Approaches to Attention-based Neural Machine Translation. </a:t>
            </a:r>
            <a:r>
              <a:rPr lang="en-US" sz="1000" dirty="0" err="1"/>
              <a:t>CoRR</a:t>
            </a:r>
            <a:r>
              <a:rPr lang="en-US" sz="1000" dirty="0"/>
              <a:t> abs/1508.04025 (2015)</a:t>
            </a:r>
          </a:p>
          <a:p>
            <a:endParaRPr lang="en-US" sz="1000" dirty="0"/>
          </a:p>
          <a:p>
            <a:r>
              <a:rPr lang="en-US" sz="1000" dirty="0"/>
              <a:t>Alex Graves, Santiago Fernández, Faustino J. Gomez, Jürgen </a:t>
            </a:r>
            <a:r>
              <a:rPr lang="en-US" sz="1000" dirty="0" err="1"/>
              <a:t>Schmidhuber</a:t>
            </a:r>
            <a:r>
              <a:rPr lang="en-US" sz="1000" dirty="0"/>
              <a:t>:</a:t>
            </a:r>
          </a:p>
          <a:p>
            <a:r>
              <a:rPr lang="en-US" sz="1000" dirty="0"/>
              <a:t>Connectionist temporal classification: labelling unsegmented sequence data with recurrent neural networks. ICML 2006: 369-376</a:t>
            </a:r>
          </a:p>
          <a:p>
            <a:endParaRPr lang="en-US" sz="1000" dirty="0"/>
          </a:p>
          <a:p>
            <a:r>
              <a:rPr lang="en-US" sz="1000" dirty="0"/>
              <a:t>Armand </a:t>
            </a:r>
            <a:r>
              <a:rPr lang="en-US" sz="1000" dirty="0" err="1"/>
              <a:t>Joulin</a:t>
            </a:r>
            <a:r>
              <a:rPr lang="en-US" sz="1000" dirty="0"/>
              <a:t>, Tomas </a:t>
            </a:r>
            <a:r>
              <a:rPr lang="en-US" sz="1000" dirty="0" err="1"/>
              <a:t>Mikolov</a:t>
            </a:r>
            <a:r>
              <a:rPr lang="en-US" sz="1000" dirty="0"/>
              <a:t>:</a:t>
            </a:r>
          </a:p>
          <a:p>
            <a:r>
              <a:rPr lang="en-US" sz="1000" dirty="0"/>
              <a:t>Inferring Algorithmic Patterns with Stack-Augmented Recurrent Nets. NIPS 2015: 190-198</a:t>
            </a:r>
          </a:p>
          <a:p>
            <a:endParaRPr lang="en-US" sz="1000" dirty="0"/>
          </a:p>
          <a:p>
            <a:r>
              <a:rPr lang="en-US" sz="1000" dirty="0"/>
              <a:t>Alex Graves, Greg Wayne, Ivo </a:t>
            </a:r>
            <a:r>
              <a:rPr lang="en-US" sz="1000" dirty="0" err="1"/>
              <a:t>Danihelka</a:t>
            </a:r>
            <a:r>
              <a:rPr lang="en-US" sz="1000" dirty="0"/>
              <a:t>:</a:t>
            </a:r>
          </a:p>
          <a:p>
            <a:r>
              <a:rPr lang="en-US" sz="1000" dirty="0"/>
              <a:t>Neural Turing Machines. </a:t>
            </a:r>
            <a:r>
              <a:rPr lang="en-US" sz="1000" dirty="0" err="1"/>
              <a:t>CoRR</a:t>
            </a:r>
            <a:r>
              <a:rPr lang="en-US" sz="1000" dirty="0"/>
              <a:t> abs/1410.5401 (2014)</a:t>
            </a:r>
          </a:p>
        </p:txBody>
      </p:sp>
    </p:spTree>
    <p:extLst>
      <p:ext uri="{BB962C8B-B14F-4D97-AF65-F5344CB8AC3E}">
        <p14:creationId xmlns:p14="http://schemas.microsoft.com/office/powerpoint/2010/main" val="56262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settings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19298" y="320666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credit: A. </a:t>
            </a:r>
            <a:r>
              <a:rPr lang="en-US" dirty="0" err="1"/>
              <a:t>Karpathy</a:t>
            </a:r>
            <a:endParaRPr lang="en-US" dirty="0"/>
          </a:p>
        </p:txBody>
      </p:sp>
      <p:pic>
        <p:nvPicPr>
          <p:cNvPr id="35846" name="Picture 6" descr="http://karpathy.github.io/assets/rnn/diag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9" y="675540"/>
            <a:ext cx="4243842" cy="13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36690" y="675540"/>
            <a:ext cx="1226451" cy="13573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3150" y="2080139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aka “</a:t>
            </a:r>
            <a:r>
              <a:rPr lang="en-US" dirty="0"/>
              <a:t>seq2seq”</a:t>
            </a:r>
          </a:p>
        </p:txBody>
      </p:sp>
    </p:spTree>
    <p:extLst>
      <p:ext uri="{BB962C8B-B14F-4D97-AF65-F5344CB8AC3E}">
        <p14:creationId xmlns:p14="http://schemas.microsoft.com/office/powerpoint/2010/main" val="329645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8" y="418565"/>
            <a:ext cx="4064544" cy="8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726632" y="332045"/>
            <a:ext cx="0" cy="10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242559"/>
            <a:ext cx="4597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Important notes: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Fixed lexicon (160,000 English, 80,000 French) + ‘UNK’ word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Deep (four layers, 1000 cells in each)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Reversing input sequence helps a 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Using two different LSTMs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Decoding proceeds by </a:t>
            </a:r>
            <a:r>
              <a:rPr lang="en-US" sz="1600" i="1" dirty="0"/>
              <a:t>beam search</a:t>
            </a:r>
          </a:p>
        </p:txBody>
      </p:sp>
    </p:spTree>
    <p:extLst>
      <p:ext uri="{BB962C8B-B14F-4D97-AF65-F5344CB8AC3E}">
        <p14:creationId xmlns:p14="http://schemas.microsoft.com/office/powerpoint/2010/main" val="213889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900" y="242845"/>
            <a:ext cx="151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Sutskever</a:t>
            </a:r>
            <a:r>
              <a:rPr lang="en-US" sz="1400" dirty="0"/>
              <a:t> et al. NIPS14]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8" y="504455"/>
            <a:ext cx="4064544" cy="82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1726632" y="417935"/>
            <a:ext cx="0" cy="104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3248" y="1328449"/>
            <a:ext cx="40201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Decoding proceeds by </a:t>
            </a:r>
            <a:r>
              <a:rPr lang="en-US" sz="1600" i="1" dirty="0"/>
              <a:t>beam search:</a:t>
            </a: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At the first step generate top-K words</a:t>
            </a:r>
          </a:p>
          <a:p>
            <a:pPr marL="342900" indent="-342900">
              <a:buAutoNum type="arabicPeriod"/>
            </a:pPr>
            <a:r>
              <a:rPr lang="en-US" sz="1600" dirty="0"/>
              <a:t>At each step, expand each of the K in top-L ways (gives KL results)</a:t>
            </a:r>
          </a:p>
          <a:p>
            <a:pPr marL="342900" indent="-342900">
              <a:buAutoNum type="arabicPeriod"/>
            </a:pPr>
            <a:r>
              <a:rPr lang="en-US" sz="1600" dirty="0"/>
              <a:t>Pick the best K out of KL results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1600" dirty="0"/>
              <a:t>NB: needs some mechanism to compare sequences of different lengths</a:t>
            </a:r>
          </a:p>
        </p:txBody>
      </p:sp>
    </p:spTree>
    <p:extLst>
      <p:ext uri="{BB962C8B-B14F-4D97-AF65-F5344CB8AC3E}">
        <p14:creationId xmlns:p14="http://schemas.microsoft.com/office/powerpoint/2010/main" val="418352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900" y="306503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</a:t>
            </a:r>
            <a:r>
              <a:rPr lang="en-US" dirty="0" err="1"/>
              <a:t>embeddings</a:t>
            </a:r>
            <a:r>
              <a:rPr lang="en-US" dirty="0"/>
              <a:t>: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29753"/>
            <a:ext cx="4222750" cy="1446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4119" y="250532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1000-&gt; 2</a:t>
            </a:r>
          </a:p>
        </p:txBody>
      </p:sp>
      <p:sp>
        <p:nvSpPr>
          <p:cNvPr id="6" name="Oval 5"/>
          <p:cNvSpPr/>
          <p:nvPr/>
        </p:nvSpPr>
        <p:spPr>
          <a:xfrm>
            <a:off x="2497136" y="1567029"/>
            <a:ext cx="1103313" cy="76183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66511" y="871365"/>
            <a:ext cx="573200" cy="509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3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Sequence-to-sequence machine translation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4080" y="2987040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Sutskever</a:t>
            </a:r>
            <a:r>
              <a:rPr lang="en-US" dirty="0"/>
              <a:t> et al. NIPS14]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00205"/>
            <a:ext cx="4467225" cy="268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21341"/>
      </p:ext>
    </p:extLst>
  </p:cSld>
  <p:clrMapOvr>
    <a:masterClrMapping/>
  </p:clrMapOvr>
</p:sld>
</file>

<file path=ppt/theme/theme1.xml><?xml version="1.0" encoding="utf-8"?>
<a:theme xmlns:a="http://schemas.openxmlformats.org/drawingml/2006/main" name="DL16 - Lecture 9 - Words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DL16 - Lecture 9 - Words</Template>
  <TotalTime>6871</TotalTime>
  <Words>1296</Words>
  <Application>Microsoft Office PowerPoint</Application>
  <PresentationFormat>Произвольный</PresentationFormat>
  <Paragraphs>201</Paragraphs>
  <Slides>42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8" baseType="lpstr">
      <vt:lpstr>Arial</vt:lpstr>
      <vt:lpstr>Calibri</vt:lpstr>
      <vt:lpstr>Corbel</vt:lpstr>
      <vt:lpstr>Times New Roman</vt:lpstr>
      <vt:lpstr>Wingdings</vt:lpstr>
      <vt:lpstr>DL16 - Lecture 9 - Words</vt:lpstr>
      <vt:lpstr>Lecture 11: Sequence-to-sequence architectures</vt:lpstr>
      <vt:lpstr>Learning settings</vt:lpstr>
      <vt:lpstr>Bi-directional RNN</vt:lpstr>
      <vt:lpstr>Uni-directional vs bi-directional</vt:lpstr>
      <vt:lpstr>Learning settings</vt:lpstr>
      <vt:lpstr>Sequence-to-sequence machine translation</vt:lpstr>
      <vt:lpstr>Sequence-to-sequence machine translation</vt:lpstr>
      <vt:lpstr>Sequence-to-sequence machine translation</vt:lpstr>
      <vt:lpstr>Sequence-to-sequence machine translation</vt:lpstr>
      <vt:lpstr>Image/video captioning</vt:lpstr>
      <vt:lpstr>Image/video captioning</vt:lpstr>
      <vt:lpstr>Image/video captioning</vt:lpstr>
      <vt:lpstr>Image/video captioning</vt:lpstr>
      <vt:lpstr>End-to-end dense image captioning</vt:lpstr>
      <vt:lpstr>End-to-end dense image captioning</vt:lpstr>
      <vt:lpstr>End-to-end dense image captioning</vt:lpstr>
      <vt:lpstr>Training set: “visual genome”</vt:lpstr>
      <vt:lpstr>Sequence-to-sequence machine translation</vt:lpstr>
      <vt:lpstr>Sequence-to-sequence machine translation</vt:lpstr>
      <vt:lpstr>Sequence-to-sequence machine translation</vt:lpstr>
      <vt:lpstr>Translation with attention</vt:lpstr>
      <vt:lpstr>Translation with attention</vt:lpstr>
      <vt:lpstr>Translation with attention</vt:lpstr>
      <vt:lpstr>Translation with attention</vt:lpstr>
      <vt:lpstr>Translation with attention</vt:lpstr>
      <vt:lpstr>Simpler translation with attention</vt:lpstr>
      <vt:lpstr>Recap</vt:lpstr>
      <vt:lpstr>Online seq2seq with monotonic alignment</vt:lpstr>
      <vt:lpstr>Online seq2seq with monotonic alignment</vt:lpstr>
      <vt:lpstr>CTC-loss</vt:lpstr>
      <vt:lpstr>Evolution of the CNC signal </vt:lpstr>
      <vt:lpstr>LSTM demo: handwriting recognition </vt:lpstr>
      <vt:lpstr>Stack augmented RNNs</vt:lpstr>
      <vt:lpstr>Stack augmented RNNs</vt:lpstr>
      <vt:lpstr>Stack augmented RNNs</vt:lpstr>
      <vt:lpstr>Stack augmented RNNs</vt:lpstr>
      <vt:lpstr>Binary addition with stack-RNN</vt:lpstr>
      <vt:lpstr>Binary addition with stack-RNN</vt:lpstr>
      <vt:lpstr>Neural Turing Machine</vt:lpstr>
      <vt:lpstr>Outlook</vt:lpstr>
      <vt:lpstr>Bibliography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11: Attention</dc:title>
  <dc:creator>Victor Lempitsky</dc:creator>
  <cp:lastModifiedBy>Victor Lempitsky</cp:lastModifiedBy>
  <cp:revision>28</cp:revision>
  <cp:lastPrinted>2015-04-02T08:51:15Z</cp:lastPrinted>
  <dcterms:created xsi:type="dcterms:W3CDTF">2016-03-22T15:41:26Z</dcterms:created>
  <dcterms:modified xsi:type="dcterms:W3CDTF">2017-04-26T14:59:15Z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2013-02-08T00:00:00Z</vt:filetime>
  </property>
  <property fmtid="{D5CDD505-2E9C-101B-9397-08002B2CF9AE}" pid="3" name="LastSaved">
    <vt:filetime>2013-09-10T00:00:00Z</vt:filetime>
  </property>
</Properties>
</file>